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F7DB6C-95BF-41DC-A1D7-8108D93D3560}" type="doc">
      <dgm:prSet loTypeId="urn:microsoft.com/office/officeart/2005/8/layout/hierarchy3" loCatId="list" qsTypeId="urn:microsoft.com/office/officeart/2005/8/quickstyle/simple1" qsCatId="simple" csTypeId="urn:microsoft.com/office/officeart/2005/8/colors/colorful1" csCatId="colorful" phldr="1"/>
      <dgm:spPr/>
    </dgm:pt>
    <dgm:pt modelId="{A5D4A1A6-29FB-476E-AF6E-DA97D4EB8734}">
      <dgm:prSet phldrT="[Text]" custT="1"/>
      <dgm:spPr>
        <a:ln w="28575"/>
      </dgm:spPr>
      <dgm:t>
        <a:bodyPr/>
        <a:lstStyle/>
        <a:p>
          <a:r>
            <a:rPr lang="en-US" sz="2200" b="1" dirty="0" smtClean="0">
              <a:latin typeface="Bookman Old Style" pitchFamily="18" charset="0"/>
            </a:rPr>
            <a:t>Load Buses</a:t>
          </a:r>
          <a:endParaRPr lang="en-US" sz="2200" b="1" dirty="0">
            <a:latin typeface="Bookman Old Style" pitchFamily="18" charset="0"/>
          </a:endParaRPr>
        </a:p>
      </dgm:t>
    </dgm:pt>
    <dgm:pt modelId="{0EDAF6C8-7F8F-4843-9AD4-CB19C066EC87}" type="parTrans" cxnId="{5424B966-96CB-4461-8553-A8A8E381A74D}">
      <dgm:prSet/>
      <dgm:spPr/>
      <dgm:t>
        <a:bodyPr/>
        <a:lstStyle/>
        <a:p>
          <a:endParaRPr lang="en-US"/>
        </a:p>
      </dgm:t>
    </dgm:pt>
    <dgm:pt modelId="{B33FAAFF-296B-4FA9-BFC6-D05ACE27D784}" type="sibTrans" cxnId="{5424B966-96CB-4461-8553-A8A8E381A74D}">
      <dgm:prSet/>
      <dgm:spPr/>
      <dgm:t>
        <a:bodyPr/>
        <a:lstStyle/>
        <a:p>
          <a:endParaRPr lang="en-US"/>
        </a:p>
      </dgm:t>
    </dgm:pt>
    <dgm:pt modelId="{CDEF5E65-2189-4B4C-B2E3-3F177F568FA2}">
      <dgm:prSet phldrT="[Text]" custT="1"/>
      <dgm:spPr>
        <a:ln w="28575"/>
      </dgm:spPr>
      <dgm:t>
        <a:bodyPr/>
        <a:lstStyle/>
        <a:p>
          <a:r>
            <a:rPr lang="en-US" sz="2400" b="1" dirty="0" smtClean="0">
              <a:latin typeface="Bookman Old Style" pitchFamily="18" charset="0"/>
            </a:rPr>
            <a:t>Voltage-controlled Buses</a:t>
          </a:r>
          <a:endParaRPr lang="en-US" sz="2400" b="1" dirty="0">
            <a:latin typeface="Bookman Old Style" pitchFamily="18" charset="0"/>
          </a:endParaRPr>
        </a:p>
      </dgm:t>
    </dgm:pt>
    <dgm:pt modelId="{B9CACC4F-3A25-4DA5-A00A-EEF7579304DB}" type="parTrans" cxnId="{C3D1A6D9-0401-4DB0-B93B-65EB7FEE7755}">
      <dgm:prSet/>
      <dgm:spPr/>
      <dgm:t>
        <a:bodyPr/>
        <a:lstStyle/>
        <a:p>
          <a:endParaRPr lang="en-US"/>
        </a:p>
      </dgm:t>
    </dgm:pt>
    <dgm:pt modelId="{83C14A8E-8C20-47F3-ACAD-CF1B8AF27651}" type="sibTrans" cxnId="{C3D1A6D9-0401-4DB0-B93B-65EB7FEE7755}">
      <dgm:prSet/>
      <dgm:spPr/>
      <dgm:t>
        <a:bodyPr/>
        <a:lstStyle/>
        <a:p>
          <a:endParaRPr lang="en-US"/>
        </a:p>
      </dgm:t>
    </dgm:pt>
    <dgm:pt modelId="{5183C739-FB99-4C92-852B-04155C2C8A67}">
      <dgm:prSet phldrT="[Text]" custT="1"/>
      <dgm:spPr>
        <a:ln w="28575"/>
      </dgm:spPr>
      <dgm:t>
        <a:bodyPr/>
        <a:lstStyle/>
        <a:p>
          <a:r>
            <a:rPr lang="en-US" sz="2200" b="1" dirty="0" smtClean="0">
              <a:latin typeface="Bookman Old Style" pitchFamily="18" charset="0"/>
            </a:rPr>
            <a:t>Slack Bus</a:t>
          </a:r>
          <a:endParaRPr lang="en-US" sz="2200" b="1" dirty="0">
            <a:latin typeface="Bookman Old Style" pitchFamily="18" charset="0"/>
          </a:endParaRPr>
        </a:p>
      </dgm:t>
    </dgm:pt>
    <dgm:pt modelId="{E9535BC3-E39D-433E-B4EA-8662ABA1B23F}" type="parTrans" cxnId="{8C7BBC66-DF6E-46E4-9D51-41542C9DA172}">
      <dgm:prSet/>
      <dgm:spPr/>
      <dgm:t>
        <a:bodyPr/>
        <a:lstStyle/>
        <a:p>
          <a:endParaRPr lang="en-US"/>
        </a:p>
      </dgm:t>
    </dgm:pt>
    <dgm:pt modelId="{2C0866C0-3F4B-4AEA-8A02-F54066E019ED}" type="sibTrans" cxnId="{8C7BBC66-DF6E-46E4-9D51-41542C9DA172}">
      <dgm:prSet/>
      <dgm:spPr/>
      <dgm:t>
        <a:bodyPr/>
        <a:lstStyle/>
        <a:p>
          <a:endParaRPr lang="en-US"/>
        </a:p>
      </dgm:t>
    </dgm:pt>
    <dgm:pt modelId="{CEF0EAE2-A884-481A-85FE-BBDE571A372B}">
      <dgm:prSet custT="1"/>
      <dgm:spPr>
        <a:ln w="28575"/>
      </dgm:spPr>
      <dgm:t>
        <a:bodyPr/>
        <a:lstStyle/>
        <a:p>
          <a:r>
            <a:rPr lang="en-US" sz="2000" b="1" dirty="0" smtClean="0">
              <a:latin typeface="Bookman Old Style" pitchFamily="18" charset="0"/>
            </a:rPr>
            <a:t>P</a:t>
          </a:r>
          <a:r>
            <a:rPr lang="en-US" sz="2000" b="1" baseline="-25000" dirty="0" smtClean="0">
              <a:latin typeface="Bookman Old Style" pitchFamily="18" charset="0"/>
            </a:rPr>
            <a:t>i</a:t>
          </a:r>
          <a:r>
            <a:rPr lang="en-US" sz="2000" b="1" dirty="0" smtClean="0">
              <a:latin typeface="Bookman Old Style" pitchFamily="18" charset="0"/>
            </a:rPr>
            <a:t> and </a:t>
          </a:r>
          <a:r>
            <a:rPr lang="en-US" sz="2000" b="1" dirty="0" err="1" smtClean="0">
              <a:latin typeface="Bookman Old Style" pitchFamily="18" charset="0"/>
            </a:rPr>
            <a:t>Q</a:t>
          </a:r>
          <a:r>
            <a:rPr lang="en-US" sz="2000" b="1" baseline="-25000" dirty="0" err="1" smtClean="0">
              <a:latin typeface="Bookman Old Style" pitchFamily="18" charset="0"/>
            </a:rPr>
            <a:t>i</a:t>
          </a:r>
          <a:r>
            <a:rPr lang="en-US" sz="2000" b="1" dirty="0" smtClean="0">
              <a:latin typeface="Bookman Old Style" pitchFamily="18" charset="0"/>
            </a:rPr>
            <a:t> are Known quantities</a:t>
          </a:r>
        </a:p>
      </dgm:t>
    </dgm:pt>
    <dgm:pt modelId="{71B23A33-D1DA-4A47-8B0E-A04E25BC72AB}" type="parTrans" cxnId="{E24475F1-3B27-48EB-8C76-5EE1E63154A7}">
      <dgm:prSet/>
      <dgm:spPr>
        <a:ln w="28575"/>
      </dgm:spPr>
      <dgm:t>
        <a:bodyPr/>
        <a:lstStyle/>
        <a:p>
          <a:endParaRPr lang="en-US"/>
        </a:p>
      </dgm:t>
    </dgm:pt>
    <dgm:pt modelId="{5DD99528-5919-4F4E-A7C0-7D9E5DD1267A}" type="sibTrans" cxnId="{E24475F1-3B27-48EB-8C76-5EE1E63154A7}">
      <dgm:prSet/>
      <dgm:spPr/>
      <dgm:t>
        <a:bodyPr/>
        <a:lstStyle/>
        <a:p>
          <a:endParaRPr lang="en-US"/>
        </a:p>
      </dgm:t>
    </dgm:pt>
    <dgm:pt modelId="{98E52FB1-492B-4D93-B056-CBE4CCFC311E}">
      <dgm:prSet custT="1"/>
      <dgm:spPr>
        <a:ln w="28575"/>
      </dgm:spPr>
      <dgm:t>
        <a:bodyPr/>
        <a:lstStyle/>
        <a:p>
          <a:r>
            <a:rPr lang="en-US" sz="2000" b="1" dirty="0" smtClean="0">
              <a:latin typeface="Bookman Old Style" pitchFamily="18" charset="0"/>
            </a:rPr>
            <a:t>P</a:t>
          </a:r>
          <a:r>
            <a:rPr lang="en-US" sz="2000" b="1" baseline="-25000" dirty="0" smtClean="0">
              <a:latin typeface="Bookman Old Style" pitchFamily="18" charset="0"/>
            </a:rPr>
            <a:t>i</a:t>
          </a:r>
          <a:r>
            <a:rPr lang="en-US" sz="2000" b="1" dirty="0" smtClean="0">
              <a:latin typeface="Bookman Old Style" pitchFamily="18" charset="0"/>
            </a:rPr>
            <a:t> and |V</a:t>
          </a:r>
          <a:r>
            <a:rPr lang="en-US" sz="2000" b="1" baseline="-25000" dirty="0" smtClean="0">
              <a:latin typeface="Bookman Old Style" pitchFamily="18" charset="0"/>
            </a:rPr>
            <a:t>i</a:t>
          </a:r>
          <a:r>
            <a:rPr lang="en-US" sz="2000" b="1" dirty="0" smtClean="0">
              <a:latin typeface="Bookman Old Style" pitchFamily="18" charset="0"/>
            </a:rPr>
            <a:t>| are Known quantities</a:t>
          </a:r>
        </a:p>
      </dgm:t>
    </dgm:pt>
    <dgm:pt modelId="{9C88BD5B-79C1-43D9-8F3D-7C6383950F0C}" type="parTrans" cxnId="{49D8D062-3E7D-4DBA-B9DB-8E1C2CEECE4A}">
      <dgm:prSet/>
      <dgm:spPr>
        <a:ln w="28575"/>
      </dgm:spPr>
      <dgm:t>
        <a:bodyPr/>
        <a:lstStyle/>
        <a:p>
          <a:endParaRPr lang="en-US"/>
        </a:p>
      </dgm:t>
    </dgm:pt>
    <dgm:pt modelId="{FE13DF8A-167A-45B0-9A0A-775DA4621C30}" type="sibTrans" cxnId="{49D8D062-3E7D-4DBA-B9DB-8E1C2CEECE4A}">
      <dgm:prSet/>
      <dgm:spPr/>
      <dgm:t>
        <a:bodyPr/>
        <a:lstStyle/>
        <a:p>
          <a:endParaRPr lang="en-US"/>
        </a:p>
      </dgm:t>
    </dgm:pt>
    <dgm:pt modelId="{9A9348E3-76AB-4655-AB74-F08E0F3A8F34}">
      <dgm:prSet custT="1"/>
      <dgm:spPr>
        <a:ln w="28575"/>
      </dgm:spPr>
      <dgm:t>
        <a:bodyPr/>
        <a:lstStyle/>
        <a:p>
          <a:r>
            <a:rPr lang="en-US" sz="2000" b="1" dirty="0" smtClean="0">
              <a:latin typeface="Bookman Old Style" pitchFamily="18" charset="0"/>
            </a:rPr>
            <a:t>|V</a:t>
          </a:r>
          <a:r>
            <a:rPr lang="en-US" sz="2000" b="1" baseline="-25000" dirty="0" smtClean="0">
              <a:latin typeface="Bookman Old Style" pitchFamily="18" charset="0"/>
            </a:rPr>
            <a:t>1</a:t>
          </a:r>
          <a:r>
            <a:rPr lang="en-US" sz="2000" b="1" dirty="0" smtClean="0">
              <a:latin typeface="Bookman Old Style" pitchFamily="18" charset="0"/>
            </a:rPr>
            <a:t>|and </a:t>
          </a:r>
          <a:r>
            <a:rPr lang="en-US" sz="2000" b="1" dirty="0" smtClean="0">
              <a:latin typeface="Bookman Old Style" pitchFamily="18" charset="0"/>
              <a:sym typeface="Symbol"/>
            </a:rPr>
            <a:t></a:t>
          </a:r>
          <a:r>
            <a:rPr lang="en-US" sz="2000" b="1" baseline="-25000" dirty="0" smtClean="0">
              <a:latin typeface="Bookman Old Style" pitchFamily="18" charset="0"/>
              <a:sym typeface="Symbol"/>
            </a:rPr>
            <a:t>1</a:t>
          </a:r>
          <a:r>
            <a:rPr lang="en-US" sz="2000" b="1" dirty="0" smtClean="0">
              <a:latin typeface="Bookman Old Style" pitchFamily="18" charset="0"/>
              <a:sym typeface="Symbol"/>
            </a:rPr>
            <a:t> are known's</a:t>
          </a:r>
          <a:endParaRPr lang="en-US" sz="2000" b="1" dirty="0">
            <a:latin typeface="Bookman Old Style" pitchFamily="18" charset="0"/>
          </a:endParaRPr>
        </a:p>
      </dgm:t>
    </dgm:pt>
    <dgm:pt modelId="{7D5DD676-9E59-487B-A194-D2E2FE9CEF6A}" type="parTrans" cxnId="{C47F6D8A-041D-4E7E-A1DD-39CE3678AABB}">
      <dgm:prSet/>
      <dgm:spPr>
        <a:ln w="28575"/>
      </dgm:spPr>
      <dgm:t>
        <a:bodyPr/>
        <a:lstStyle/>
        <a:p>
          <a:endParaRPr lang="en-US"/>
        </a:p>
      </dgm:t>
    </dgm:pt>
    <dgm:pt modelId="{28FF5837-87E2-4C4B-9148-0A96F7A25476}" type="sibTrans" cxnId="{C47F6D8A-041D-4E7E-A1DD-39CE3678AABB}">
      <dgm:prSet/>
      <dgm:spPr/>
      <dgm:t>
        <a:bodyPr/>
        <a:lstStyle/>
        <a:p>
          <a:endParaRPr lang="en-US"/>
        </a:p>
      </dgm:t>
    </dgm:pt>
    <dgm:pt modelId="{2D786A9F-7BE3-4E0E-BE4C-7DF037A326BB}">
      <dgm:prSet/>
      <dgm:spPr>
        <a:ln w="28575"/>
      </dgm:spPr>
      <dgm:t>
        <a:bodyPr/>
        <a:lstStyle/>
        <a:p>
          <a:r>
            <a:rPr lang="en-US" b="1" dirty="0" smtClean="0">
              <a:latin typeface="Bookman Old Style" pitchFamily="18" charset="0"/>
            </a:rPr>
            <a:t>|</a:t>
          </a:r>
          <a:r>
            <a:rPr lang="en-US" b="1" dirty="0" err="1" smtClean="0">
              <a:latin typeface="Bookman Old Style" pitchFamily="18" charset="0"/>
            </a:rPr>
            <a:t>V</a:t>
          </a:r>
          <a:r>
            <a:rPr lang="en-US" b="1" baseline="-25000" dirty="0" err="1" smtClean="0">
              <a:latin typeface="Bookman Old Style" pitchFamily="18" charset="0"/>
            </a:rPr>
            <a:t>i</a:t>
          </a:r>
          <a:r>
            <a:rPr lang="en-US" b="1" dirty="0" err="1" smtClean="0">
              <a:latin typeface="Bookman Old Style" pitchFamily="18" charset="0"/>
            </a:rPr>
            <a:t>|and</a:t>
          </a:r>
          <a:r>
            <a:rPr lang="en-US" b="1" dirty="0" smtClean="0">
              <a:latin typeface="Bookman Old Style" pitchFamily="18" charset="0"/>
            </a:rPr>
            <a:t> </a:t>
          </a:r>
          <a:r>
            <a:rPr lang="en-US" b="1" dirty="0" smtClean="0">
              <a:latin typeface="Bookman Old Style" pitchFamily="18" charset="0"/>
              <a:sym typeface="Symbol"/>
            </a:rPr>
            <a:t></a:t>
          </a:r>
          <a:r>
            <a:rPr lang="en-US" b="1" baseline="-25000" dirty="0" err="1" smtClean="0">
              <a:latin typeface="Bookman Old Style" pitchFamily="18" charset="0"/>
              <a:sym typeface="Symbol"/>
            </a:rPr>
            <a:t>i</a:t>
          </a:r>
          <a:r>
            <a:rPr lang="en-US" b="1" dirty="0" smtClean="0">
              <a:latin typeface="Bookman Old Style" pitchFamily="18" charset="0"/>
              <a:sym typeface="Symbol"/>
            </a:rPr>
            <a:t> are Unknowns</a:t>
          </a:r>
          <a:endParaRPr lang="en-US" dirty="0"/>
        </a:p>
      </dgm:t>
    </dgm:pt>
    <dgm:pt modelId="{FB36FD1A-28AC-454F-9177-9BFFA97D1BAC}" type="parTrans" cxnId="{36B83561-6E50-4870-88F2-9F29663D84ED}">
      <dgm:prSet/>
      <dgm:spPr>
        <a:ln w="28575"/>
      </dgm:spPr>
      <dgm:t>
        <a:bodyPr/>
        <a:lstStyle/>
        <a:p>
          <a:endParaRPr lang="en-US"/>
        </a:p>
      </dgm:t>
    </dgm:pt>
    <dgm:pt modelId="{A72FB853-C36E-4345-B9C4-4BE0849AE97F}" type="sibTrans" cxnId="{36B83561-6E50-4870-88F2-9F29663D84ED}">
      <dgm:prSet/>
      <dgm:spPr/>
      <dgm:t>
        <a:bodyPr/>
        <a:lstStyle/>
        <a:p>
          <a:endParaRPr lang="en-US"/>
        </a:p>
      </dgm:t>
    </dgm:pt>
    <dgm:pt modelId="{A2B6C4BC-B98D-4992-A1E3-A1CE0EB7D256}">
      <dgm:prSet/>
      <dgm:spPr>
        <a:ln w="28575"/>
      </dgm:spPr>
      <dgm:t>
        <a:bodyPr/>
        <a:lstStyle/>
        <a:p>
          <a:r>
            <a:rPr lang="en-US" b="1" dirty="0" err="1" smtClean="0">
              <a:latin typeface="Bookman Old Style" pitchFamily="18" charset="0"/>
            </a:rPr>
            <a:t>Q</a:t>
          </a:r>
          <a:r>
            <a:rPr lang="en-US" b="1" baseline="-25000" dirty="0" err="1" smtClean="0">
              <a:latin typeface="Bookman Old Style" pitchFamily="18" charset="0"/>
            </a:rPr>
            <a:t>i</a:t>
          </a:r>
          <a:r>
            <a:rPr lang="en-US" b="1" dirty="0" smtClean="0">
              <a:latin typeface="Bookman Old Style" pitchFamily="18" charset="0"/>
            </a:rPr>
            <a:t> and </a:t>
          </a:r>
          <a:r>
            <a:rPr lang="en-US" b="1" dirty="0" smtClean="0">
              <a:latin typeface="Bookman Old Style" pitchFamily="18" charset="0"/>
              <a:sym typeface="Symbol"/>
            </a:rPr>
            <a:t></a:t>
          </a:r>
          <a:r>
            <a:rPr lang="en-US" b="1" baseline="-25000" dirty="0" err="1" smtClean="0">
              <a:latin typeface="Bookman Old Style" pitchFamily="18" charset="0"/>
              <a:sym typeface="Symbol"/>
            </a:rPr>
            <a:t>i</a:t>
          </a:r>
          <a:r>
            <a:rPr lang="en-US" b="1" dirty="0" smtClean="0">
              <a:latin typeface="Bookman Old Style" pitchFamily="18" charset="0"/>
              <a:sym typeface="Symbol"/>
            </a:rPr>
            <a:t> are Unknowns</a:t>
          </a:r>
          <a:endParaRPr lang="en-US" dirty="0"/>
        </a:p>
      </dgm:t>
    </dgm:pt>
    <dgm:pt modelId="{9E50C5B9-DA5D-4559-9AA5-498FCCD776A8}" type="parTrans" cxnId="{C19E440A-8377-4D28-A9AC-76CEB6502074}">
      <dgm:prSet/>
      <dgm:spPr>
        <a:ln w="28575"/>
      </dgm:spPr>
      <dgm:t>
        <a:bodyPr/>
        <a:lstStyle/>
        <a:p>
          <a:endParaRPr lang="en-US"/>
        </a:p>
      </dgm:t>
    </dgm:pt>
    <dgm:pt modelId="{51C0190B-796E-4B63-B743-F305AC49C19B}" type="sibTrans" cxnId="{C19E440A-8377-4D28-A9AC-76CEB6502074}">
      <dgm:prSet/>
      <dgm:spPr/>
      <dgm:t>
        <a:bodyPr/>
        <a:lstStyle/>
        <a:p>
          <a:endParaRPr lang="en-US"/>
        </a:p>
      </dgm:t>
    </dgm:pt>
    <dgm:pt modelId="{6F4E8CD9-FBAB-4CE3-AA1A-1D53ABFA3C24}">
      <dgm:prSet/>
      <dgm:spPr>
        <a:ln w="28575"/>
      </dgm:spPr>
      <dgm:t>
        <a:bodyPr/>
        <a:lstStyle/>
        <a:p>
          <a:r>
            <a:rPr lang="en-US" b="1" dirty="0" smtClean="0">
              <a:latin typeface="Bookman Old Style" pitchFamily="18" charset="0"/>
            </a:rPr>
            <a:t>P</a:t>
          </a:r>
          <a:r>
            <a:rPr lang="en-US" b="1" baseline="-25000" dirty="0" smtClean="0">
              <a:latin typeface="Bookman Old Style" pitchFamily="18" charset="0"/>
            </a:rPr>
            <a:t>1</a:t>
          </a:r>
          <a:r>
            <a:rPr lang="en-US" b="1" dirty="0" smtClean="0">
              <a:latin typeface="Bookman Old Style" pitchFamily="18" charset="0"/>
            </a:rPr>
            <a:t> and Q</a:t>
          </a:r>
          <a:r>
            <a:rPr lang="en-US" b="1" baseline="-25000" dirty="0" smtClean="0">
              <a:latin typeface="Bookman Old Style" pitchFamily="18" charset="0"/>
            </a:rPr>
            <a:t>1</a:t>
          </a:r>
          <a:r>
            <a:rPr lang="en-US" b="1" dirty="0" smtClean="0">
              <a:latin typeface="Bookman Old Style" pitchFamily="18" charset="0"/>
            </a:rPr>
            <a:t> are Unknown quantities</a:t>
          </a:r>
          <a:endParaRPr lang="en-US" dirty="0"/>
        </a:p>
      </dgm:t>
    </dgm:pt>
    <dgm:pt modelId="{462DD4B7-F651-40B1-AF41-CE1C3267AEFE}" type="parTrans" cxnId="{923ED82C-3601-405E-90B5-EA3AF852B0F1}">
      <dgm:prSet/>
      <dgm:spPr>
        <a:ln w="28575"/>
      </dgm:spPr>
      <dgm:t>
        <a:bodyPr/>
        <a:lstStyle/>
        <a:p>
          <a:endParaRPr lang="en-US"/>
        </a:p>
      </dgm:t>
    </dgm:pt>
    <dgm:pt modelId="{1C94E002-8C7A-4FC7-8861-0C5BFEFFAB28}" type="sibTrans" cxnId="{923ED82C-3601-405E-90B5-EA3AF852B0F1}">
      <dgm:prSet/>
      <dgm:spPr/>
      <dgm:t>
        <a:bodyPr/>
        <a:lstStyle/>
        <a:p>
          <a:endParaRPr lang="en-US"/>
        </a:p>
      </dgm:t>
    </dgm:pt>
    <dgm:pt modelId="{E954CF03-A01A-4D42-A0FD-B08B3F726DEB}">
      <dgm:prSet custT="1"/>
      <dgm:spPr/>
      <dgm:t>
        <a:bodyPr/>
        <a:lstStyle/>
        <a:p>
          <a:pPr algn="just"/>
          <a:r>
            <a:rPr lang="en-US" sz="1400" b="1" dirty="0" smtClean="0">
              <a:latin typeface="Bookman Old Style" pitchFamily="18" charset="0"/>
            </a:rPr>
            <a:t>Reference Bus is responsible for supplying the losses of the system</a:t>
          </a:r>
          <a:endParaRPr lang="en-US" sz="1400" b="1" dirty="0">
            <a:latin typeface="Bookman Old Style" pitchFamily="18" charset="0"/>
          </a:endParaRPr>
        </a:p>
      </dgm:t>
    </dgm:pt>
    <dgm:pt modelId="{E447BC24-859D-4F6D-8B00-B39FD52675E0}" type="parTrans" cxnId="{572AD132-716C-4840-84F7-4F991017666E}">
      <dgm:prSet/>
      <dgm:spPr/>
      <dgm:t>
        <a:bodyPr/>
        <a:lstStyle/>
        <a:p>
          <a:endParaRPr lang="en-US"/>
        </a:p>
      </dgm:t>
    </dgm:pt>
    <dgm:pt modelId="{06A55363-8546-481C-B97B-AADF9FF2FB5D}" type="sibTrans" cxnId="{572AD132-716C-4840-84F7-4F991017666E}">
      <dgm:prSet/>
      <dgm:spPr/>
      <dgm:t>
        <a:bodyPr/>
        <a:lstStyle/>
        <a:p>
          <a:endParaRPr lang="en-US"/>
        </a:p>
      </dgm:t>
    </dgm:pt>
    <dgm:pt modelId="{9563F4F8-2983-4DBC-B814-6ACC6611C4C0}" type="pres">
      <dgm:prSet presAssocID="{20F7DB6C-95BF-41DC-A1D7-8108D93D3560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37D4598-8011-4F05-B6E6-2E8070B1F22C}" type="pres">
      <dgm:prSet presAssocID="{A5D4A1A6-29FB-476E-AF6E-DA97D4EB8734}" presName="root" presStyleCnt="0"/>
      <dgm:spPr/>
    </dgm:pt>
    <dgm:pt modelId="{6060F693-A456-4B51-BA84-902104534421}" type="pres">
      <dgm:prSet presAssocID="{A5D4A1A6-29FB-476E-AF6E-DA97D4EB8734}" presName="rootComposite" presStyleCnt="0"/>
      <dgm:spPr/>
    </dgm:pt>
    <dgm:pt modelId="{4447ECED-EE64-42F4-B664-5E8D2CE75E70}" type="pres">
      <dgm:prSet presAssocID="{A5D4A1A6-29FB-476E-AF6E-DA97D4EB8734}" presName="rootText" presStyleLbl="node1" presStyleIdx="0" presStyleCnt="3" custLinFactNeighborX="4369"/>
      <dgm:spPr/>
      <dgm:t>
        <a:bodyPr/>
        <a:lstStyle/>
        <a:p>
          <a:endParaRPr lang="en-US"/>
        </a:p>
      </dgm:t>
    </dgm:pt>
    <dgm:pt modelId="{34C4650C-8E5E-4AB9-8300-6AEEC393CEE3}" type="pres">
      <dgm:prSet presAssocID="{A5D4A1A6-29FB-476E-AF6E-DA97D4EB8734}" presName="rootConnector" presStyleLbl="node1" presStyleIdx="0" presStyleCnt="3"/>
      <dgm:spPr/>
      <dgm:t>
        <a:bodyPr/>
        <a:lstStyle/>
        <a:p>
          <a:endParaRPr lang="en-US"/>
        </a:p>
      </dgm:t>
    </dgm:pt>
    <dgm:pt modelId="{D78A4E56-5616-4546-A277-9C0E8B9989E1}" type="pres">
      <dgm:prSet presAssocID="{A5D4A1A6-29FB-476E-AF6E-DA97D4EB8734}" presName="childShape" presStyleCnt="0"/>
      <dgm:spPr/>
    </dgm:pt>
    <dgm:pt modelId="{C42B88DB-0DBE-407F-8E12-D9DA0A322D2A}" type="pres">
      <dgm:prSet presAssocID="{71B23A33-D1DA-4A47-8B0E-A04E25BC72AB}" presName="Name13" presStyleLbl="parChTrans1D2" presStyleIdx="0" presStyleCnt="7"/>
      <dgm:spPr/>
      <dgm:t>
        <a:bodyPr/>
        <a:lstStyle/>
        <a:p>
          <a:endParaRPr lang="en-US"/>
        </a:p>
      </dgm:t>
    </dgm:pt>
    <dgm:pt modelId="{858C40BC-B7A1-4244-80F0-383212FE899C}" type="pres">
      <dgm:prSet presAssocID="{CEF0EAE2-A884-481A-85FE-BBDE571A372B}" presName="childText" presStyleLbl="bgAcc1" presStyleIdx="0" presStyleCnt="7" custLinFactNeighborX="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F841B-36DB-4AF7-95D1-3136C135237C}" type="pres">
      <dgm:prSet presAssocID="{FB36FD1A-28AC-454F-9177-9BFFA97D1BAC}" presName="Name13" presStyleLbl="parChTrans1D2" presStyleIdx="1" presStyleCnt="7"/>
      <dgm:spPr/>
      <dgm:t>
        <a:bodyPr/>
        <a:lstStyle/>
        <a:p>
          <a:endParaRPr lang="en-US"/>
        </a:p>
      </dgm:t>
    </dgm:pt>
    <dgm:pt modelId="{A6B28D78-A6D9-4335-A992-02D47B50BB3E}" type="pres">
      <dgm:prSet presAssocID="{2D786A9F-7BE3-4E0E-BE4C-7DF037A326BB}" presName="childText" presStyleLbl="bgAcc1" presStyleIdx="1" presStyleCnt="7" custLinFactNeighborX="546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BE0E6C-5D14-4B50-84AA-FAB507B9E313}" type="pres">
      <dgm:prSet presAssocID="{CDEF5E65-2189-4B4C-B2E3-3F177F568FA2}" presName="root" presStyleCnt="0"/>
      <dgm:spPr/>
    </dgm:pt>
    <dgm:pt modelId="{44408589-38E7-4EA0-B4AB-F1DDD8675D01}" type="pres">
      <dgm:prSet presAssocID="{CDEF5E65-2189-4B4C-B2E3-3F177F568FA2}" presName="rootComposite" presStyleCnt="0"/>
      <dgm:spPr/>
    </dgm:pt>
    <dgm:pt modelId="{1BCD4FB0-3F36-4207-98B2-F9B191026B3B}" type="pres">
      <dgm:prSet presAssocID="{CDEF5E65-2189-4B4C-B2E3-3F177F568FA2}" presName="rootText" presStyleLbl="node1" presStyleIdx="1" presStyleCnt="3" custLinFactNeighborX="-5277"/>
      <dgm:spPr/>
      <dgm:t>
        <a:bodyPr/>
        <a:lstStyle/>
        <a:p>
          <a:endParaRPr lang="en-US"/>
        </a:p>
      </dgm:t>
    </dgm:pt>
    <dgm:pt modelId="{A2FC7A6F-B61F-400C-AF14-244315547E04}" type="pres">
      <dgm:prSet presAssocID="{CDEF5E65-2189-4B4C-B2E3-3F177F568FA2}" presName="rootConnector" presStyleLbl="node1" presStyleIdx="1" presStyleCnt="3"/>
      <dgm:spPr/>
      <dgm:t>
        <a:bodyPr/>
        <a:lstStyle/>
        <a:p>
          <a:endParaRPr lang="en-US"/>
        </a:p>
      </dgm:t>
    </dgm:pt>
    <dgm:pt modelId="{F3B175D7-7A21-406C-BA14-85725AAC9199}" type="pres">
      <dgm:prSet presAssocID="{CDEF5E65-2189-4B4C-B2E3-3F177F568FA2}" presName="childShape" presStyleCnt="0"/>
      <dgm:spPr/>
    </dgm:pt>
    <dgm:pt modelId="{37505566-C76D-4663-9DFF-2D425D4665BC}" type="pres">
      <dgm:prSet presAssocID="{9C88BD5B-79C1-43D9-8F3D-7C6383950F0C}" presName="Name13" presStyleLbl="parChTrans1D2" presStyleIdx="2" presStyleCnt="7"/>
      <dgm:spPr/>
      <dgm:t>
        <a:bodyPr/>
        <a:lstStyle/>
        <a:p>
          <a:endParaRPr lang="en-US"/>
        </a:p>
      </dgm:t>
    </dgm:pt>
    <dgm:pt modelId="{9F10059C-82FC-40F3-9FED-1BDB1438D160}" type="pres">
      <dgm:prSet presAssocID="{98E52FB1-492B-4D93-B056-CBE4CCFC311E}" presName="childText" presStyleLbl="bgAcc1" presStyleIdx="2" presStyleCnt="7" custLinFactNeighborX="-6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4EB02-9C59-417F-9D9D-098671A8649A}" type="pres">
      <dgm:prSet presAssocID="{9E50C5B9-DA5D-4559-9AA5-498FCCD776A8}" presName="Name13" presStyleLbl="parChTrans1D2" presStyleIdx="3" presStyleCnt="7"/>
      <dgm:spPr/>
      <dgm:t>
        <a:bodyPr/>
        <a:lstStyle/>
        <a:p>
          <a:endParaRPr lang="en-US"/>
        </a:p>
      </dgm:t>
    </dgm:pt>
    <dgm:pt modelId="{5F9A606B-2340-4A5A-B255-D82BA8E3A278}" type="pres">
      <dgm:prSet presAssocID="{A2B6C4BC-B98D-4992-A1E3-A1CE0EB7D256}" presName="childText" presStyleLbl="bgAcc1" presStyleIdx="3" presStyleCnt="7" custLinFactNeighborX="-65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127BEA-00E0-4077-B718-CEF5295C1DE6}" type="pres">
      <dgm:prSet presAssocID="{5183C739-FB99-4C92-852B-04155C2C8A67}" presName="root" presStyleCnt="0"/>
      <dgm:spPr/>
    </dgm:pt>
    <dgm:pt modelId="{354CCF40-FAF2-4F79-9349-E851A24BF190}" type="pres">
      <dgm:prSet presAssocID="{5183C739-FB99-4C92-852B-04155C2C8A67}" presName="rootComposite" presStyleCnt="0"/>
      <dgm:spPr/>
    </dgm:pt>
    <dgm:pt modelId="{D17FB57D-0EF4-4D1D-9E9A-92DCC319B12D}" type="pres">
      <dgm:prSet presAssocID="{5183C739-FB99-4C92-852B-04155C2C8A67}" presName="rootText" presStyleLbl="node1" presStyleIdx="2" presStyleCnt="3" custLinFactNeighborX="-7440"/>
      <dgm:spPr/>
      <dgm:t>
        <a:bodyPr/>
        <a:lstStyle/>
        <a:p>
          <a:endParaRPr lang="en-US"/>
        </a:p>
      </dgm:t>
    </dgm:pt>
    <dgm:pt modelId="{98D7C7C1-382C-4DB3-881A-5131152C4530}" type="pres">
      <dgm:prSet presAssocID="{5183C739-FB99-4C92-852B-04155C2C8A67}" presName="rootConnector" presStyleLbl="node1" presStyleIdx="2" presStyleCnt="3"/>
      <dgm:spPr/>
      <dgm:t>
        <a:bodyPr/>
        <a:lstStyle/>
        <a:p>
          <a:endParaRPr lang="en-US"/>
        </a:p>
      </dgm:t>
    </dgm:pt>
    <dgm:pt modelId="{7B65C219-ADEF-4401-AF46-7F90013CA473}" type="pres">
      <dgm:prSet presAssocID="{5183C739-FB99-4C92-852B-04155C2C8A67}" presName="childShape" presStyleCnt="0"/>
      <dgm:spPr/>
    </dgm:pt>
    <dgm:pt modelId="{89E0CF67-6154-4F2D-9D5E-3CCBB070CD09}" type="pres">
      <dgm:prSet presAssocID="{7D5DD676-9E59-487B-A194-D2E2FE9CEF6A}" presName="Name13" presStyleLbl="parChTrans1D2" presStyleIdx="4" presStyleCnt="7"/>
      <dgm:spPr/>
      <dgm:t>
        <a:bodyPr/>
        <a:lstStyle/>
        <a:p>
          <a:endParaRPr lang="en-US"/>
        </a:p>
      </dgm:t>
    </dgm:pt>
    <dgm:pt modelId="{12B536EE-BBB7-441F-991B-A1527C637092}" type="pres">
      <dgm:prSet presAssocID="{9A9348E3-76AB-4655-AB74-F08E0F3A8F34}" presName="childText" presStyleLbl="bgAcc1" presStyleIdx="4" presStyleCnt="7" custLinFactNeighborX="-9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8C078-1088-47E5-AD3D-F0C9DD9BE130}" type="pres">
      <dgm:prSet presAssocID="{462DD4B7-F651-40B1-AF41-CE1C3267AEFE}" presName="Name13" presStyleLbl="parChTrans1D2" presStyleIdx="5" presStyleCnt="7"/>
      <dgm:spPr/>
      <dgm:t>
        <a:bodyPr/>
        <a:lstStyle/>
        <a:p>
          <a:endParaRPr lang="en-US"/>
        </a:p>
      </dgm:t>
    </dgm:pt>
    <dgm:pt modelId="{A6DDA836-BB36-42FD-9C9C-F8AF5B7C9716}" type="pres">
      <dgm:prSet presAssocID="{6F4E8CD9-FBAB-4CE3-AA1A-1D53ABFA3C24}" presName="childText" presStyleLbl="bgAcc1" presStyleIdx="5" presStyleCnt="7" custLinFactNeighborX="-92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F34A1B-4774-4D85-A34A-DE63032D5146}" type="pres">
      <dgm:prSet presAssocID="{E447BC24-859D-4F6D-8B00-B39FD52675E0}" presName="Name13" presStyleLbl="parChTrans1D2" presStyleIdx="6" presStyleCnt="7"/>
      <dgm:spPr/>
      <dgm:t>
        <a:bodyPr/>
        <a:lstStyle/>
        <a:p>
          <a:endParaRPr lang="en-US"/>
        </a:p>
      </dgm:t>
    </dgm:pt>
    <dgm:pt modelId="{E571914C-3864-4493-B3AA-B6F0CC5A9214}" type="pres">
      <dgm:prSet presAssocID="{E954CF03-A01A-4D42-A0FD-B08B3F726DEB}" presName="childText" presStyleLbl="b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7117DC3-F6BF-42F4-8522-EE231AB112C3}" type="presOf" srcId="{7D5DD676-9E59-487B-A194-D2E2FE9CEF6A}" destId="{89E0CF67-6154-4F2D-9D5E-3CCBB070CD09}" srcOrd="0" destOrd="0" presId="urn:microsoft.com/office/officeart/2005/8/layout/hierarchy3"/>
    <dgm:cxn modelId="{572AD132-716C-4840-84F7-4F991017666E}" srcId="{5183C739-FB99-4C92-852B-04155C2C8A67}" destId="{E954CF03-A01A-4D42-A0FD-B08B3F726DEB}" srcOrd="2" destOrd="0" parTransId="{E447BC24-859D-4F6D-8B00-B39FD52675E0}" sibTransId="{06A55363-8546-481C-B97B-AADF9FF2FB5D}"/>
    <dgm:cxn modelId="{C4486EC7-1B57-419E-BCA1-3355707F7021}" type="presOf" srcId="{6F4E8CD9-FBAB-4CE3-AA1A-1D53ABFA3C24}" destId="{A6DDA836-BB36-42FD-9C9C-F8AF5B7C9716}" srcOrd="0" destOrd="0" presId="urn:microsoft.com/office/officeart/2005/8/layout/hierarchy3"/>
    <dgm:cxn modelId="{36B83561-6E50-4870-88F2-9F29663D84ED}" srcId="{A5D4A1A6-29FB-476E-AF6E-DA97D4EB8734}" destId="{2D786A9F-7BE3-4E0E-BE4C-7DF037A326BB}" srcOrd="1" destOrd="0" parTransId="{FB36FD1A-28AC-454F-9177-9BFFA97D1BAC}" sibTransId="{A72FB853-C36E-4345-B9C4-4BE0849AE97F}"/>
    <dgm:cxn modelId="{8DD8BE9D-E5B7-4313-9DDD-7DABFCB0AB2D}" type="presOf" srcId="{9A9348E3-76AB-4655-AB74-F08E0F3A8F34}" destId="{12B536EE-BBB7-441F-991B-A1527C637092}" srcOrd="0" destOrd="0" presId="urn:microsoft.com/office/officeart/2005/8/layout/hierarchy3"/>
    <dgm:cxn modelId="{563A65A2-F6F1-48E7-89FF-389B425557CB}" type="presOf" srcId="{2D786A9F-7BE3-4E0E-BE4C-7DF037A326BB}" destId="{A6B28D78-A6D9-4335-A992-02D47B50BB3E}" srcOrd="0" destOrd="0" presId="urn:microsoft.com/office/officeart/2005/8/layout/hierarchy3"/>
    <dgm:cxn modelId="{5D4C9428-3205-4BC6-9976-F5109525E4D8}" type="presOf" srcId="{CEF0EAE2-A884-481A-85FE-BBDE571A372B}" destId="{858C40BC-B7A1-4244-80F0-383212FE899C}" srcOrd="0" destOrd="0" presId="urn:microsoft.com/office/officeart/2005/8/layout/hierarchy3"/>
    <dgm:cxn modelId="{CED58A84-2561-4BA2-A9BF-71D600D4F2CD}" type="presOf" srcId="{A5D4A1A6-29FB-476E-AF6E-DA97D4EB8734}" destId="{34C4650C-8E5E-4AB9-8300-6AEEC393CEE3}" srcOrd="1" destOrd="0" presId="urn:microsoft.com/office/officeart/2005/8/layout/hierarchy3"/>
    <dgm:cxn modelId="{5424B966-96CB-4461-8553-A8A8E381A74D}" srcId="{20F7DB6C-95BF-41DC-A1D7-8108D93D3560}" destId="{A5D4A1A6-29FB-476E-AF6E-DA97D4EB8734}" srcOrd="0" destOrd="0" parTransId="{0EDAF6C8-7F8F-4843-9AD4-CB19C066EC87}" sibTransId="{B33FAAFF-296B-4FA9-BFC6-D05ACE27D784}"/>
    <dgm:cxn modelId="{939F674B-56BC-4D99-8795-71301CFFC7D7}" type="presOf" srcId="{A5D4A1A6-29FB-476E-AF6E-DA97D4EB8734}" destId="{4447ECED-EE64-42F4-B664-5E8D2CE75E70}" srcOrd="0" destOrd="0" presId="urn:microsoft.com/office/officeart/2005/8/layout/hierarchy3"/>
    <dgm:cxn modelId="{73CA8136-ED2F-449E-90C8-031EF581D1C5}" type="presOf" srcId="{CDEF5E65-2189-4B4C-B2E3-3F177F568FA2}" destId="{1BCD4FB0-3F36-4207-98B2-F9B191026B3B}" srcOrd="0" destOrd="0" presId="urn:microsoft.com/office/officeart/2005/8/layout/hierarchy3"/>
    <dgm:cxn modelId="{8AA55155-5675-4B50-92F8-8C11FEEDE5EC}" type="presOf" srcId="{5183C739-FB99-4C92-852B-04155C2C8A67}" destId="{D17FB57D-0EF4-4D1D-9E9A-92DCC319B12D}" srcOrd="0" destOrd="0" presId="urn:microsoft.com/office/officeart/2005/8/layout/hierarchy3"/>
    <dgm:cxn modelId="{8C7BBC66-DF6E-46E4-9D51-41542C9DA172}" srcId="{20F7DB6C-95BF-41DC-A1D7-8108D93D3560}" destId="{5183C739-FB99-4C92-852B-04155C2C8A67}" srcOrd="2" destOrd="0" parTransId="{E9535BC3-E39D-433E-B4EA-8662ABA1B23F}" sibTransId="{2C0866C0-3F4B-4AEA-8A02-F54066E019ED}"/>
    <dgm:cxn modelId="{9E28F941-AF35-4C42-A1AE-4904867DDC7E}" type="presOf" srcId="{E447BC24-859D-4F6D-8B00-B39FD52675E0}" destId="{70F34A1B-4774-4D85-A34A-DE63032D5146}" srcOrd="0" destOrd="0" presId="urn:microsoft.com/office/officeart/2005/8/layout/hierarchy3"/>
    <dgm:cxn modelId="{76141A02-69A7-468A-9C27-54C9B175639C}" type="presOf" srcId="{9C88BD5B-79C1-43D9-8F3D-7C6383950F0C}" destId="{37505566-C76D-4663-9DFF-2D425D4665BC}" srcOrd="0" destOrd="0" presId="urn:microsoft.com/office/officeart/2005/8/layout/hierarchy3"/>
    <dgm:cxn modelId="{4B9D1DDB-B235-456B-BA87-194C56313A6C}" type="presOf" srcId="{A2B6C4BC-B98D-4992-A1E3-A1CE0EB7D256}" destId="{5F9A606B-2340-4A5A-B255-D82BA8E3A278}" srcOrd="0" destOrd="0" presId="urn:microsoft.com/office/officeart/2005/8/layout/hierarchy3"/>
    <dgm:cxn modelId="{D9982265-D1ED-4197-BEAF-CD4749F01DA0}" type="presOf" srcId="{71B23A33-D1DA-4A47-8B0E-A04E25BC72AB}" destId="{C42B88DB-0DBE-407F-8E12-D9DA0A322D2A}" srcOrd="0" destOrd="0" presId="urn:microsoft.com/office/officeart/2005/8/layout/hierarchy3"/>
    <dgm:cxn modelId="{05792687-A35E-430F-8B0D-08235CC200C1}" type="presOf" srcId="{98E52FB1-492B-4D93-B056-CBE4CCFC311E}" destId="{9F10059C-82FC-40F3-9FED-1BDB1438D160}" srcOrd="0" destOrd="0" presId="urn:microsoft.com/office/officeart/2005/8/layout/hierarchy3"/>
    <dgm:cxn modelId="{39C0B686-9C17-406C-B64E-79FA0D6854E1}" type="presOf" srcId="{9E50C5B9-DA5D-4559-9AA5-498FCCD776A8}" destId="{34E4EB02-9C59-417F-9D9D-098671A8649A}" srcOrd="0" destOrd="0" presId="urn:microsoft.com/office/officeart/2005/8/layout/hierarchy3"/>
    <dgm:cxn modelId="{5BB844B4-4ECF-45A7-BB73-9AF4AF86F139}" type="presOf" srcId="{5183C739-FB99-4C92-852B-04155C2C8A67}" destId="{98D7C7C1-382C-4DB3-881A-5131152C4530}" srcOrd="1" destOrd="0" presId="urn:microsoft.com/office/officeart/2005/8/layout/hierarchy3"/>
    <dgm:cxn modelId="{C47F6D8A-041D-4E7E-A1DD-39CE3678AABB}" srcId="{5183C739-FB99-4C92-852B-04155C2C8A67}" destId="{9A9348E3-76AB-4655-AB74-F08E0F3A8F34}" srcOrd="0" destOrd="0" parTransId="{7D5DD676-9E59-487B-A194-D2E2FE9CEF6A}" sibTransId="{28FF5837-87E2-4C4B-9148-0A96F7A25476}"/>
    <dgm:cxn modelId="{C3D1A6D9-0401-4DB0-B93B-65EB7FEE7755}" srcId="{20F7DB6C-95BF-41DC-A1D7-8108D93D3560}" destId="{CDEF5E65-2189-4B4C-B2E3-3F177F568FA2}" srcOrd="1" destOrd="0" parTransId="{B9CACC4F-3A25-4DA5-A00A-EEF7579304DB}" sibTransId="{83C14A8E-8C20-47F3-ACAD-CF1B8AF27651}"/>
    <dgm:cxn modelId="{3CB3BEB3-4C49-4093-9B4E-F26F3F487B73}" type="presOf" srcId="{20F7DB6C-95BF-41DC-A1D7-8108D93D3560}" destId="{9563F4F8-2983-4DBC-B814-6ACC6611C4C0}" srcOrd="0" destOrd="0" presId="urn:microsoft.com/office/officeart/2005/8/layout/hierarchy3"/>
    <dgm:cxn modelId="{4274D8E5-1BC9-4776-93BC-835D814104F2}" type="presOf" srcId="{FB36FD1A-28AC-454F-9177-9BFFA97D1BAC}" destId="{3F4F841B-36DB-4AF7-95D1-3136C135237C}" srcOrd="0" destOrd="0" presId="urn:microsoft.com/office/officeart/2005/8/layout/hierarchy3"/>
    <dgm:cxn modelId="{56B88F6E-BC53-4EFA-9644-DB05F4EA309A}" type="presOf" srcId="{E954CF03-A01A-4D42-A0FD-B08B3F726DEB}" destId="{E571914C-3864-4493-B3AA-B6F0CC5A9214}" srcOrd="0" destOrd="0" presId="urn:microsoft.com/office/officeart/2005/8/layout/hierarchy3"/>
    <dgm:cxn modelId="{E24475F1-3B27-48EB-8C76-5EE1E63154A7}" srcId="{A5D4A1A6-29FB-476E-AF6E-DA97D4EB8734}" destId="{CEF0EAE2-A884-481A-85FE-BBDE571A372B}" srcOrd="0" destOrd="0" parTransId="{71B23A33-D1DA-4A47-8B0E-A04E25BC72AB}" sibTransId="{5DD99528-5919-4F4E-A7C0-7D9E5DD1267A}"/>
    <dgm:cxn modelId="{49D8D062-3E7D-4DBA-B9DB-8E1C2CEECE4A}" srcId="{CDEF5E65-2189-4B4C-B2E3-3F177F568FA2}" destId="{98E52FB1-492B-4D93-B056-CBE4CCFC311E}" srcOrd="0" destOrd="0" parTransId="{9C88BD5B-79C1-43D9-8F3D-7C6383950F0C}" sibTransId="{FE13DF8A-167A-45B0-9A0A-775DA4621C30}"/>
    <dgm:cxn modelId="{C19E440A-8377-4D28-A9AC-76CEB6502074}" srcId="{CDEF5E65-2189-4B4C-B2E3-3F177F568FA2}" destId="{A2B6C4BC-B98D-4992-A1E3-A1CE0EB7D256}" srcOrd="1" destOrd="0" parTransId="{9E50C5B9-DA5D-4559-9AA5-498FCCD776A8}" sibTransId="{51C0190B-796E-4B63-B743-F305AC49C19B}"/>
    <dgm:cxn modelId="{923ED82C-3601-405E-90B5-EA3AF852B0F1}" srcId="{5183C739-FB99-4C92-852B-04155C2C8A67}" destId="{6F4E8CD9-FBAB-4CE3-AA1A-1D53ABFA3C24}" srcOrd="1" destOrd="0" parTransId="{462DD4B7-F651-40B1-AF41-CE1C3267AEFE}" sibTransId="{1C94E002-8C7A-4FC7-8861-0C5BFEFFAB28}"/>
    <dgm:cxn modelId="{23F9FF5D-7140-44CD-AC1B-5D69373408A5}" type="presOf" srcId="{CDEF5E65-2189-4B4C-B2E3-3F177F568FA2}" destId="{A2FC7A6F-B61F-400C-AF14-244315547E04}" srcOrd="1" destOrd="0" presId="urn:microsoft.com/office/officeart/2005/8/layout/hierarchy3"/>
    <dgm:cxn modelId="{077E20A1-1774-45B9-9AF8-982B65DA5AEF}" type="presOf" srcId="{462DD4B7-F651-40B1-AF41-CE1C3267AEFE}" destId="{3D28C078-1088-47E5-AD3D-F0C9DD9BE130}" srcOrd="0" destOrd="0" presId="urn:microsoft.com/office/officeart/2005/8/layout/hierarchy3"/>
    <dgm:cxn modelId="{BB789607-3422-415D-AC3E-1A734776B03C}" type="presParOf" srcId="{9563F4F8-2983-4DBC-B814-6ACC6611C4C0}" destId="{137D4598-8011-4F05-B6E6-2E8070B1F22C}" srcOrd="0" destOrd="0" presId="urn:microsoft.com/office/officeart/2005/8/layout/hierarchy3"/>
    <dgm:cxn modelId="{3FDA994A-C4FF-427B-9CBF-984A92AF01FD}" type="presParOf" srcId="{137D4598-8011-4F05-B6E6-2E8070B1F22C}" destId="{6060F693-A456-4B51-BA84-902104534421}" srcOrd="0" destOrd="0" presId="urn:microsoft.com/office/officeart/2005/8/layout/hierarchy3"/>
    <dgm:cxn modelId="{DCB884F6-1F90-4849-AE8A-771A5A674FA8}" type="presParOf" srcId="{6060F693-A456-4B51-BA84-902104534421}" destId="{4447ECED-EE64-42F4-B664-5E8D2CE75E70}" srcOrd="0" destOrd="0" presId="urn:microsoft.com/office/officeart/2005/8/layout/hierarchy3"/>
    <dgm:cxn modelId="{1064DC34-430C-4A27-A073-9AF682F79BBE}" type="presParOf" srcId="{6060F693-A456-4B51-BA84-902104534421}" destId="{34C4650C-8E5E-4AB9-8300-6AEEC393CEE3}" srcOrd="1" destOrd="0" presId="urn:microsoft.com/office/officeart/2005/8/layout/hierarchy3"/>
    <dgm:cxn modelId="{19243FC5-2B6A-4E13-97FD-9852E7A2698E}" type="presParOf" srcId="{137D4598-8011-4F05-B6E6-2E8070B1F22C}" destId="{D78A4E56-5616-4546-A277-9C0E8B9989E1}" srcOrd="1" destOrd="0" presId="urn:microsoft.com/office/officeart/2005/8/layout/hierarchy3"/>
    <dgm:cxn modelId="{B4234433-48E6-4FA8-8854-64514F7170B6}" type="presParOf" srcId="{D78A4E56-5616-4546-A277-9C0E8B9989E1}" destId="{C42B88DB-0DBE-407F-8E12-D9DA0A322D2A}" srcOrd="0" destOrd="0" presId="urn:microsoft.com/office/officeart/2005/8/layout/hierarchy3"/>
    <dgm:cxn modelId="{AA880238-0122-423E-81F4-7F88302EC0B6}" type="presParOf" srcId="{D78A4E56-5616-4546-A277-9C0E8B9989E1}" destId="{858C40BC-B7A1-4244-80F0-383212FE899C}" srcOrd="1" destOrd="0" presId="urn:microsoft.com/office/officeart/2005/8/layout/hierarchy3"/>
    <dgm:cxn modelId="{11FE2F6B-FD34-4291-B8CE-9A1E20760EEB}" type="presParOf" srcId="{D78A4E56-5616-4546-A277-9C0E8B9989E1}" destId="{3F4F841B-36DB-4AF7-95D1-3136C135237C}" srcOrd="2" destOrd="0" presId="urn:microsoft.com/office/officeart/2005/8/layout/hierarchy3"/>
    <dgm:cxn modelId="{BBCA1863-1CAC-431D-BB6E-27A783E4D7CE}" type="presParOf" srcId="{D78A4E56-5616-4546-A277-9C0E8B9989E1}" destId="{A6B28D78-A6D9-4335-A992-02D47B50BB3E}" srcOrd="3" destOrd="0" presId="urn:microsoft.com/office/officeart/2005/8/layout/hierarchy3"/>
    <dgm:cxn modelId="{E579E012-33B5-4087-B15D-D872CCC880A8}" type="presParOf" srcId="{9563F4F8-2983-4DBC-B814-6ACC6611C4C0}" destId="{22BE0E6C-5D14-4B50-84AA-FAB507B9E313}" srcOrd="1" destOrd="0" presId="urn:microsoft.com/office/officeart/2005/8/layout/hierarchy3"/>
    <dgm:cxn modelId="{F5234A8F-46E0-44AF-A37C-7DE21FAB0251}" type="presParOf" srcId="{22BE0E6C-5D14-4B50-84AA-FAB507B9E313}" destId="{44408589-38E7-4EA0-B4AB-F1DDD8675D01}" srcOrd="0" destOrd="0" presId="urn:microsoft.com/office/officeart/2005/8/layout/hierarchy3"/>
    <dgm:cxn modelId="{99F2C5AC-0511-4A64-8A9C-DF01AD24680D}" type="presParOf" srcId="{44408589-38E7-4EA0-B4AB-F1DDD8675D01}" destId="{1BCD4FB0-3F36-4207-98B2-F9B191026B3B}" srcOrd="0" destOrd="0" presId="urn:microsoft.com/office/officeart/2005/8/layout/hierarchy3"/>
    <dgm:cxn modelId="{CF4C3B28-BC97-4A99-9AA3-259958374BF2}" type="presParOf" srcId="{44408589-38E7-4EA0-B4AB-F1DDD8675D01}" destId="{A2FC7A6F-B61F-400C-AF14-244315547E04}" srcOrd="1" destOrd="0" presId="urn:microsoft.com/office/officeart/2005/8/layout/hierarchy3"/>
    <dgm:cxn modelId="{EAE8F41C-9637-4E26-B634-5C574E1A78BD}" type="presParOf" srcId="{22BE0E6C-5D14-4B50-84AA-FAB507B9E313}" destId="{F3B175D7-7A21-406C-BA14-85725AAC9199}" srcOrd="1" destOrd="0" presId="urn:microsoft.com/office/officeart/2005/8/layout/hierarchy3"/>
    <dgm:cxn modelId="{A9AB86CF-303A-4BEB-86E6-33C0CF3E772D}" type="presParOf" srcId="{F3B175D7-7A21-406C-BA14-85725AAC9199}" destId="{37505566-C76D-4663-9DFF-2D425D4665BC}" srcOrd="0" destOrd="0" presId="urn:microsoft.com/office/officeart/2005/8/layout/hierarchy3"/>
    <dgm:cxn modelId="{A317AFDC-4E73-44B0-AC01-74214D31C3C9}" type="presParOf" srcId="{F3B175D7-7A21-406C-BA14-85725AAC9199}" destId="{9F10059C-82FC-40F3-9FED-1BDB1438D160}" srcOrd="1" destOrd="0" presId="urn:microsoft.com/office/officeart/2005/8/layout/hierarchy3"/>
    <dgm:cxn modelId="{4E2F5602-1762-4ECF-A472-EC7C911E7B0F}" type="presParOf" srcId="{F3B175D7-7A21-406C-BA14-85725AAC9199}" destId="{34E4EB02-9C59-417F-9D9D-098671A8649A}" srcOrd="2" destOrd="0" presId="urn:microsoft.com/office/officeart/2005/8/layout/hierarchy3"/>
    <dgm:cxn modelId="{FD8A3DA9-F396-407E-BE7D-BDF40FDC6290}" type="presParOf" srcId="{F3B175D7-7A21-406C-BA14-85725AAC9199}" destId="{5F9A606B-2340-4A5A-B255-D82BA8E3A278}" srcOrd="3" destOrd="0" presId="urn:microsoft.com/office/officeart/2005/8/layout/hierarchy3"/>
    <dgm:cxn modelId="{B5D7F657-48DE-4CFC-A8A7-4436D51E43EB}" type="presParOf" srcId="{9563F4F8-2983-4DBC-B814-6ACC6611C4C0}" destId="{2F127BEA-00E0-4077-B718-CEF5295C1DE6}" srcOrd="2" destOrd="0" presId="urn:microsoft.com/office/officeart/2005/8/layout/hierarchy3"/>
    <dgm:cxn modelId="{B0870415-B7CD-4FF7-9ADC-17AA9CF84E1C}" type="presParOf" srcId="{2F127BEA-00E0-4077-B718-CEF5295C1DE6}" destId="{354CCF40-FAF2-4F79-9349-E851A24BF190}" srcOrd="0" destOrd="0" presId="urn:microsoft.com/office/officeart/2005/8/layout/hierarchy3"/>
    <dgm:cxn modelId="{4C4CBF12-F9B4-4D32-A60F-E88A9CC24B7F}" type="presParOf" srcId="{354CCF40-FAF2-4F79-9349-E851A24BF190}" destId="{D17FB57D-0EF4-4D1D-9E9A-92DCC319B12D}" srcOrd="0" destOrd="0" presId="urn:microsoft.com/office/officeart/2005/8/layout/hierarchy3"/>
    <dgm:cxn modelId="{8AE9FBF2-1EAB-49B1-9164-65F7947C76D6}" type="presParOf" srcId="{354CCF40-FAF2-4F79-9349-E851A24BF190}" destId="{98D7C7C1-382C-4DB3-881A-5131152C4530}" srcOrd="1" destOrd="0" presId="urn:microsoft.com/office/officeart/2005/8/layout/hierarchy3"/>
    <dgm:cxn modelId="{7DBEAC32-ED0D-43A4-B55F-4A1DC110F59F}" type="presParOf" srcId="{2F127BEA-00E0-4077-B718-CEF5295C1DE6}" destId="{7B65C219-ADEF-4401-AF46-7F90013CA473}" srcOrd="1" destOrd="0" presId="urn:microsoft.com/office/officeart/2005/8/layout/hierarchy3"/>
    <dgm:cxn modelId="{5C92F0A1-4A72-4FB6-9FFB-5C5F9D8D918A}" type="presParOf" srcId="{7B65C219-ADEF-4401-AF46-7F90013CA473}" destId="{89E0CF67-6154-4F2D-9D5E-3CCBB070CD09}" srcOrd="0" destOrd="0" presId="urn:microsoft.com/office/officeart/2005/8/layout/hierarchy3"/>
    <dgm:cxn modelId="{FDDB3A10-D08E-4A14-93CF-503A209C9F43}" type="presParOf" srcId="{7B65C219-ADEF-4401-AF46-7F90013CA473}" destId="{12B536EE-BBB7-441F-991B-A1527C637092}" srcOrd="1" destOrd="0" presId="urn:microsoft.com/office/officeart/2005/8/layout/hierarchy3"/>
    <dgm:cxn modelId="{C54D5615-978A-4396-9AD6-D91FC2FD160D}" type="presParOf" srcId="{7B65C219-ADEF-4401-AF46-7F90013CA473}" destId="{3D28C078-1088-47E5-AD3D-F0C9DD9BE130}" srcOrd="2" destOrd="0" presId="urn:microsoft.com/office/officeart/2005/8/layout/hierarchy3"/>
    <dgm:cxn modelId="{B4171510-0592-43B0-979B-19BA8DF43B49}" type="presParOf" srcId="{7B65C219-ADEF-4401-AF46-7F90013CA473}" destId="{A6DDA836-BB36-42FD-9C9C-F8AF5B7C9716}" srcOrd="3" destOrd="0" presId="urn:microsoft.com/office/officeart/2005/8/layout/hierarchy3"/>
    <dgm:cxn modelId="{CE7DB09A-EA67-4402-9539-6F676E9BCABB}" type="presParOf" srcId="{7B65C219-ADEF-4401-AF46-7F90013CA473}" destId="{70F34A1B-4774-4D85-A34A-DE63032D5146}" srcOrd="4" destOrd="0" presId="urn:microsoft.com/office/officeart/2005/8/layout/hierarchy3"/>
    <dgm:cxn modelId="{B04033E4-ED25-4D8A-AB95-606FD0461BCA}" type="presParOf" srcId="{7B65C219-ADEF-4401-AF46-7F90013CA473}" destId="{E571914C-3864-4493-B3AA-B6F0CC5A9214}" srcOrd="5" destOrd="0" presId="urn:microsoft.com/office/officeart/2005/8/layout/hierarchy3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4CEA5D-491C-42B7-B2B8-71A0A0E6DC85}" type="doc">
      <dgm:prSet loTypeId="urn:microsoft.com/office/officeart/2005/8/layout/equation2" loCatId="process" qsTypeId="urn:microsoft.com/office/officeart/2005/8/quickstyle/simple2" qsCatId="simple" csTypeId="urn:microsoft.com/office/officeart/2005/8/colors/accent2_1" csCatId="accent2" phldr="1"/>
      <dgm:spPr/>
    </dgm:pt>
    <dgm:pt modelId="{D58FE1F7-1F7F-4CA0-88AD-2AED5F37C995}">
      <dgm:prSet phldrT="[Text]" custT="1"/>
      <dgm:spPr/>
      <dgm:t>
        <a:bodyPr/>
        <a:lstStyle/>
        <a:p>
          <a:r>
            <a:rPr lang="en-US" sz="3200" b="1" dirty="0" smtClean="0"/>
            <a:t>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 </a:t>
          </a:r>
        </a:p>
        <a:p>
          <a:r>
            <a:rPr lang="en-US" sz="2000" b="1" dirty="0" smtClean="0"/>
            <a:t>Voltage controlled Buses (PV-Buses)</a:t>
          </a:r>
          <a:endParaRPr lang="en-US" sz="2000" b="1" dirty="0"/>
        </a:p>
      </dgm:t>
    </dgm:pt>
    <dgm:pt modelId="{1791E0C8-C7F4-498C-9474-817DC9FAC733}" type="parTrans" cxnId="{89AC74AC-BBA9-4764-B9F1-E449CA849A6E}">
      <dgm:prSet/>
      <dgm:spPr/>
      <dgm:t>
        <a:bodyPr/>
        <a:lstStyle/>
        <a:p>
          <a:endParaRPr lang="en-US"/>
        </a:p>
      </dgm:t>
    </dgm:pt>
    <dgm:pt modelId="{2C05475C-2FE3-4A42-A167-586D67F866AE}" type="sibTrans" cxnId="{89AC74AC-BBA9-4764-B9F1-E449CA849A6E}">
      <dgm:prSet/>
      <dgm:spPr/>
      <dgm:t>
        <a:bodyPr/>
        <a:lstStyle/>
        <a:p>
          <a:endParaRPr lang="en-US"/>
        </a:p>
      </dgm:t>
    </dgm:pt>
    <dgm:pt modelId="{F6729B59-82FC-4482-B067-8D4BBE17FA9E}">
      <dgm:prSet phldrT="[Text]" custT="1"/>
      <dgm:spPr/>
      <dgm:t>
        <a:bodyPr/>
        <a:lstStyle/>
        <a:p>
          <a:r>
            <a:rPr lang="en-US" sz="3200" b="1" dirty="0" smtClean="0"/>
            <a:t>N-N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-1 </a:t>
          </a:r>
        </a:p>
        <a:p>
          <a:r>
            <a:rPr lang="en-US" sz="2400" b="1" dirty="0" smtClean="0"/>
            <a:t>Load Buses      (PQ-Buses)</a:t>
          </a:r>
          <a:endParaRPr lang="en-US" sz="2400" b="1" dirty="0"/>
        </a:p>
      </dgm:t>
    </dgm:pt>
    <dgm:pt modelId="{571A718E-5A81-4812-A16B-38BD49EE9CE1}" type="parTrans" cxnId="{D1C5A8DD-1412-4757-95BD-10D39357A6C9}">
      <dgm:prSet/>
      <dgm:spPr/>
      <dgm:t>
        <a:bodyPr/>
        <a:lstStyle/>
        <a:p>
          <a:endParaRPr lang="en-US"/>
        </a:p>
      </dgm:t>
    </dgm:pt>
    <dgm:pt modelId="{1F46B413-6668-4AD1-8F42-D5BF2F33159A}" type="sibTrans" cxnId="{D1C5A8DD-1412-4757-95BD-10D39357A6C9}">
      <dgm:prSet/>
      <dgm:spPr/>
      <dgm:t>
        <a:bodyPr/>
        <a:lstStyle/>
        <a:p>
          <a:endParaRPr lang="en-US"/>
        </a:p>
      </dgm:t>
    </dgm:pt>
    <dgm:pt modelId="{50AB101F-DCB7-436F-9D33-BD04AD713665}">
      <dgm:prSet phldrT="[Text]"/>
      <dgm:spPr/>
      <dgm:t>
        <a:bodyPr/>
        <a:lstStyle/>
        <a:p>
          <a:r>
            <a:rPr lang="en-US" b="1" dirty="0" smtClean="0"/>
            <a:t>N-Bus     Power System Network</a:t>
          </a:r>
          <a:endParaRPr lang="en-US" b="1" dirty="0"/>
        </a:p>
      </dgm:t>
    </dgm:pt>
    <dgm:pt modelId="{318B0640-F562-4171-BF08-CA43011B5903}" type="parTrans" cxnId="{C7A6D2FA-B532-4919-85FA-AF785A1B69B4}">
      <dgm:prSet/>
      <dgm:spPr/>
      <dgm:t>
        <a:bodyPr/>
        <a:lstStyle/>
        <a:p>
          <a:endParaRPr lang="en-US"/>
        </a:p>
      </dgm:t>
    </dgm:pt>
    <dgm:pt modelId="{5524C874-A29F-4723-AA46-FC7A685F4F01}" type="sibTrans" cxnId="{C7A6D2FA-B532-4919-85FA-AF785A1B69B4}">
      <dgm:prSet/>
      <dgm:spPr/>
      <dgm:t>
        <a:bodyPr/>
        <a:lstStyle/>
        <a:p>
          <a:endParaRPr lang="en-US"/>
        </a:p>
      </dgm:t>
    </dgm:pt>
    <dgm:pt modelId="{E783E404-FB6A-4F1A-BC6D-0F2CE294C125}">
      <dgm:prSet/>
      <dgm:spPr/>
      <dgm:t>
        <a:bodyPr/>
        <a:lstStyle/>
        <a:p>
          <a:r>
            <a:rPr lang="en-US" b="1" dirty="0" smtClean="0"/>
            <a:t>Slack Bus</a:t>
          </a:r>
        </a:p>
        <a:p>
          <a:r>
            <a:rPr lang="en-US" b="1" dirty="0" smtClean="0"/>
            <a:t>(only ONE)</a:t>
          </a:r>
          <a:endParaRPr lang="en-US" b="1" dirty="0"/>
        </a:p>
      </dgm:t>
    </dgm:pt>
    <dgm:pt modelId="{3B51ECD8-B72B-42CC-91C9-709C50023733}" type="parTrans" cxnId="{75D64C97-3C6C-49F5-A7C6-5658002C5F98}">
      <dgm:prSet/>
      <dgm:spPr/>
      <dgm:t>
        <a:bodyPr/>
        <a:lstStyle/>
        <a:p>
          <a:endParaRPr lang="en-US"/>
        </a:p>
      </dgm:t>
    </dgm:pt>
    <dgm:pt modelId="{D20DF8CF-3BBF-4681-AFA6-657450FEBD53}" type="sibTrans" cxnId="{75D64C97-3C6C-49F5-A7C6-5658002C5F98}">
      <dgm:prSet/>
      <dgm:spPr/>
      <dgm:t>
        <a:bodyPr/>
        <a:lstStyle/>
        <a:p>
          <a:endParaRPr lang="en-US"/>
        </a:p>
      </dgm:t>
    </dgm:pt>
    <dgm:pt modelId="{39BFC6D5-02E6-40D9-8B98-5E051724F0FE}" type="pres">
      <dgm:prSet presAssocID="{984CEA5D-491C-42B7-B2B8-71A0A0E6DC85}" presName="Name0" presStyleCnt="0">
        <dgm:presLayoutVars>
          <dgm:dir/>
          <dgm:resizeHandles val="exact"/>
        </dgm:presLayoutVars>
      </dgm:prSet>
      <dgm:spPr/>
    </dgm:pt>
    <dgm:pt modelId="{D64B856C-0F44-45D3-84E0-B6C9A134239A}" type="pres">
      <dgm:prSet presAssocID="{984CEA5D-491C-42B7-B2B8-71A0A0E6DC85}" presName="vNodes" presStyleCnt="0"/>
      <dgm:spPr/>
    </dgm:pt>
    <dgm:pt modelId="{CB4A8B99-3434-41A2-98A0-169A7FA00AAA}" type="pres">
      <dgm:prSet presAssocID="{E783E404-FB6A-4F1A-BC6D-0F2CE294C125}" presName="node" presStyleLbl="node1" presStyleIdx="0" presStyleCnt="4" custScaleX="221364" custLinFactNeighborX="-2044" custLinFactNeighborY="7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ADA88-7D51-44D6-8696-083C16C2DB4C}" type="pres">
      <dgm:prSet presAssocID="{D20DF8CF-3BBF-4681-AFA6-657450FEBD53}" presName="spacerT" presStyleCnt="0"/>
      <dgm:spPr/>
    </dgm:pt>
    <dgm:pt modelId="{E5C83976-E77B-4E76-A6A9-E2A8A72285DF}" type="pres">
      <dgm:prSet presAssocID="{D20DF8CF-3BBF-4681-AFA6-657450FEBD5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32291E9-C5FC-49A9-8AD8-91C86795B2C6}" type="pres">
      <dgm:prSet presAssocID="{D20DF8CF-3BBF-4681-AFA6-657450FEBD53}" presName="spacerB" presStyleCnt="0"/>
      <dgm:spPr/>
    </dgm:pt>
    <dgm:pt modelId="{EB4E74BE-64C7-4202-8B78-B7E7B59E3EF4}" type="pres">
      <dgm:prSet presAssocID="{D58FE1F7-1F7F-4CA0-88AD-2AED5F37C995}" presName="node" presStyleLbl="node1" presStyleIdx="1" presStyleCnt="4" custScaleX="286133" custScaleY="127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B772A-93B7-4A1E-BC3B-A40045777B1D}" type="pres">
      <dgm:prSet presAssocID="{2C05475C-2FE3-4A42-A167-586D67F866AE}" presName="spacerT" presStyleCnt="0"/>
      <dgm:spPr/>
    </dgm:pt>
    <dgm:pt modelId="{E2089D3D-59EC-48B6-A00A-C2D9A7B31946}" type="pres">
      <dgm:prSet presAssocID="{2C05475C-2FE3-4A42-A167-586D67F866A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8728750-39B4-4B84-819B-F000C5CAAF51}" type="pres">
      <dgm:prSet presAssocID="{2C05475C-2FE3-4A42-A167-586D67F866AE}" presName="spacerB" presStyleCnt="0"/>
      <dgm:spPr/>
    </dgm:pt>
    <dgm:pt modelId="{059F5515-5C5E-40CC-BA87-FB3D6067DA3F}" type="pres">
      <dgm:prSet presAssocID="{F6729B59-82FC-4482-B067-8D4BBE17FA9E}" presName="node" presStyleLbl="node1" presStyleIdx="2" presStyleCnt="4" custScaleX="261861" custScaleY="152917" custLinFactY="-82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BD757-39CE-4BDE-9140-24B6EA6C3EEA}" type="pres">
      <dgm:prSet presAssocID="{984CEA5D-491C-42B7-B2B8-71A0A0E6DC85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6F5AB971-0B8B-474F-94CF-A9AC05810523}" type="pres">
      <dgm:prSet presAssocID="{984CEA5D-491C-42B7-B2B8-71A0A0E6DC85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A205FEE4-3B01-420C-B894-9F1DF88D874E}" type="pres">
      <dgm:prSet presAssocID="{984CEA5D-491C-42B7-B2B8-71A0A0E6DC85}" presName="lastNode" presStyleLbl="node1" presStyleIdx="3" presStyleCnt="4" custScaleX="109022" custScaleY="78635" custLinFactNeighborX="95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BEF30EF-F8BE-4618-A9DD-6553F20ADBE7}" type="presOf" srcId="{E783E404-FB6A-4F1A-BC6D-0F2CE294C125}" destId="{CB4A8B99-3434-41A2-98A0-169A7FA00AAA}" srcOrd="0" destOrd="0" presId="urn:microsoft.com/office/officeart/2005/8/layout/equation2"/>
    <dgm:cxn modelId="{DC026CFB-D92B-4AC6-969F-A1E4714535DF}" type="presOf" srcId="{1F46B413-6668-4AD1-8F42-D5BF2F33159A}" destId="{6F5AB971-0B8B-474F-94CF-A9AC05810523}" srcOrd="1" destOrd="0" presId="urn:microsoft.com/office/officeart/2005/8/layout/equation2"/>
    <dgm:cxn modelId="{AC5E536A-4671-42F9-9B9E-B63C5AD2720B}" type="presOf" srcId="{50AB101F-DCB7-436F-9D33-BD04AD713665}" destId="{A205FEE4-3B01-420C-B894-9F1DF88D874E}" srcOrd="0" destOrd="0" presId="urn:microsoft.com/office/officeart/2005/8/layout/equation2"/>
    <dgm:cxn modelId="{178FB2FE-085C-4866-9C1C-E249101BBA25}" type="presOf" srcId="{984CEA5D-491C-42B7-B2B8-71A0A0E6DC85}" destId="{39BFC6D5-02E6-40D9-8B98-5E051724F0FE}" srcOrd="0" destOrd="0" presId="urn:microsoft.com/office/officeart/2005/8/layout/equation2"/>
    <dgm:cxn modelId="{B9DED3B2-C646-4DB0-A0D0-13813BE225A3}" type="presOf" srcId="{2C05475C-2FE3-4A42-A167-586D67F866AE}" destId="{E2089D3D-59EC-48B6-A00A-C2D9A7B31946}" srcOrd="0" destOrd="0" presId="urn:microsoft.com/office/officeart/2005/8/layout/equation2"/>
    <dgm:cxn modelId="{F9F60F42-5FF8-4C0F-9126-04CF0566A16E}" type="presOf" srcId="{D20DF8CF-3BBF-4681-AFA6-657450FEBD53}" destId="{E5C83976-E77B-4E76-A6A9-E2A8A72285DF}" srcOrd="0" destOrd="0" presId="urn:microsoft.com/office/officeart/2005/8/layout/equation2"/>
    <dgm:cxn modelId="{75D64C97-3C6C-49F5-A7C6-5658002C5F98}" srcId="{984CEA5D-491C-42B7-B2B8-71A0A0E6DC85}" destId="{E783E404-FB6A-4F1A-BC6D-0F2CE294C125}" srcOrd="0" destOrd="0" parTransId="{3B51ECD8-B72B-42CC-91C9-709C50023733}" sibTransId="{D20DF8CF-3BBF-4681-AFA6-657450FEBD53}"/>
    <dgm:cxn modelId="{D748FECD-5CA3-46C0-BA4F-C3EBA26525EF}" type="presOf" srcId="{D58FE1F7-1F7F-4CA0-88AD-2AED5F37C995}" destId="{EB4E74BE-64C7-4202-8B78-B7E7B59E3EF4}" srcOrd="0" destOrd="0" presId="urn:microsoft.com/office/officeart/2005/8/layout/equation2"/>
    <dgm:cxn modelId="{1775746D-E56C-4A44-B6E8-CDC82F51FB27}" type="presOf" srcId="{F6729B59-82FC-4482-B067-8D4BBE17FA9E}" destId="{059F5515-5C5E-40CC-BA87-FB3D6067DA3F}" srcOrd="0" destOrd="0" presId="urn:microsoft.com/office/officeart/2005/8/layout/equation2"/>
    <dgm:cxn modelId="{89AC74AC-BBA9-4764-B9F1-E449CA849A6E}" srcId="{984CEA5D-491C-42B7-B2B8-71A0A0E6DC85}" destId="{D58FE1F7-1F7F-4CA0-88AD-2AED5F37C995}" srcOrd="1" destOrd="0" parTransId="{1791E0C8-C7F4-498C-9474-817DC9FAC733}" sibTransId="{2C05475C-2FE3-4A42-A167-586D67F866AE}"/>
    <dgm:cxn modelId="{E9D52530-9A4F-4B40-8994-8B051A3E9CCC}" type="presOf" srcId="{1F46B413-6668-4AD1-8F42-D5BF2F33159A}" destId="{B04BD757-39CE-4BDE-9140-24B6EA6C3EEA}" srcOrd="0" destOrd="0" presId="urn:microsoft.com/office/officeart/2005/8/layout/equation2"/>
    <dgm:cxn modelId="{C7A6D2FA-B532-4919-85FA-AF785A1B69B4}" srcId="{984CEA5D-491C-42B7-B2B8-71A0A0E6DC85}" destId="{50AB101F-DCB7-436F-9D33-BD04AD713665}" srcOrd="3" destOrd="0" parTransId="{318B0640-F562-4171-BF08-CA43011B5903}" sibTransId="{5524C874-A29F-4723-AA46-FC7A685F4F01}"/>
    <dgm:cxn modelId="{D1C5A8DD-1412-4757-95BD-10D39357A6C9}" srcId="{984CEA5D-491C-42B7-B2B8-71A0A0E6DC85}" destId="{F6729B59-82FC-4482-B067-8D4BBE17FA9E}" srcOrd="2" destOrd="0" parTransId="{571A718E-5A81-4812-A16B-38BD49EE9CE1}" sibTransId="{1F46B413-6668-4AD1-8F42-D5BF2F33159A}"/>
    <dgm:cxn modelId="{4077B1A3-14E2-4A31-A678-48CE49FA3610}" type="presParOf" srcId="{39BFC6D5-02E6-40D9-8B98-5E051724F0FE}" destId="{D64B856C-0F44-45D3-84E0-B6C9A134239A}" srcOrd="0" destOrd="0" presId="urn:microsoft.com/office/officeart/2005/8/layout/equation2"/>
    <dgm:cxn modelId="{6A37D4E0-4692-44BC-9C14-4EEE5287C793}" type="presParOf" srcId="{D64B856C-0F44-45D3-84E0-B6C9A134239A}" destId="{CB4A8B99-3434-41A2-98A0-169A7FA00AAA}" srcOrd="0" destOrd="0" presId="urn:microsoft.com/office/officeart/2005/8/layout/equation2"/>
    <dgm:cxn modelId="{FFC34976-F9BC-4356-A944-41D42A7E4D4A}" type="presParOf" srcId="{D64B856C-0F44-45D3-84E0-B6C9A134239A}" destId="{1BBADA88-7D51-44D6-8696-083C16C2DB4C}" srcOrd="1" destOrd="0" presId="urn:microsoft.com/office/officeart/2005/8/layout/equation2"/>
    <dgm:cxn modelId="{94BC5E5E-6B8F-43E7-8B95-D0AB8ACC1399}" type="presParOf" srcId="{D64B856C-0F44-45D3-84E0-B6C9A134239A}" destId="{E5C83976-E77B-4E76-A6A9-E2A8A72285DF}" srcOrd="2" destOrd="0" presId="urn:microsoft.com/office/officeart/2005/8/layout/equation2"/>
    <dgm:cxn modelId="{DEFFE0EB-81EA-4775-ACF3-9463FDC297F0}" type="presParOf" srcId="{D64B856C-0F44-45D3-84E0-B6C9A134239A}" destId="{232291E9-C5FC-49A9-8AD8-91C86795B2C6}" srcOrd="3" destOrd="0" presId="urn:microsoft.com/office/officeart/2005/8/layout/equation2"/>
    <dgm:cxn modelId="{0F530487-B19A-46F4-A0ED-6C02C8959E4B}" type="presParOf" srcId="{D64B856C-0F44-45D3-84E0-B6C9A134239A}" destId="{EB4E74BE-64C7-4202-8B78-B7E7B59E3EF4}" srcOrd="4" destOrd="0" presId="urn:microsoft.com/office/officeart/2005/8/layout/equation2"/>
    <dgm:cxn modelId="{23B1A185-416B-4A50-BD21-AE3F13F25EB3}" type="presParOf" srcId="{D64B856C-0F44-45D3-84E0-B6C9A134239A}" destId="{EE1B772A-93B7-4A1E-BC3B-A40045777B1D}" srcOrd="5" destOrd="0" presId="urn:microsoft.com/office/officeart/2005/8/layout/equation2"/>
    <dgm:cxn modelId="{0DAFE294-38CA-49A0-833C-8C7ABCA62AC6}" type="presParOf" srcId="{D64B856C-0F44-45D3-84E0-B6C9A134239A}" destId="{E2089D3D-59EC-48B6-A00A-C2D9A7B31946}" srcOrd="6" destOrd="0" presId="urn:microsoft.com/office/officeart/2005/8/layout/equation2"/>
    <dgm:cxn modelId="{5770A403-9089-429A-8A55-AC49A9FA772C}" type="presParOf" srcId="{D64B856C-0F44-45D3-84E0-B6C9A134239A}" destId="{C8728750-39B4-4B84-819B-F000C5CAAF51}" srcOrd="7" destOrd="0" presId="urn:microsoft.com/office/officeart/2005/8/layout/equation2"/>
    <dgm:cxn modelId="{2E165E9D-730A-42ED-B9D1-32B292A7EE9C}" type="presParOf" srcId="{D64B856C-0F44-45D3-84E0-B6C9A134239A}" destId="{059F5515-5C5E-40CC-BA87-FB3D6067DA3F}" srcOrd="8" destOrd="0" presId="urn:microsoft.com/office/officeart/2005/8/layout/equation2"/>
    <dgm:cxn modelId="{1079CE22-1446-4774-B247-2EF50F9026A5}" type="presParOf" srcId="{39BFC6D5-02E6-40D9-8B98-5E051724F0FE}" destId="{B04BD757-39CE-4BDE-9140-24B6EA6C3EEA}" srcOrd="1" destOrd="0" presId="urn:microsoft.com/office/officeart/2005/8/layout/equation2"/>
    <dgm:cxn modelId="{AD1E6050-369D-44B2-80E6-657654BB89CA}" type="presParOf" srcId="{B04BD757-39CE-4BDE-9140-24B6EA6C3EEA}" destId="{6F5AB971-0B8B-474F-94CF-A9AC05810523}" srcOrd="0" destOrd="0" presId="urn:microsoft.com/office/officeart/2005/8/layout/equation2"/>
    <dgm:cxn modelId="{AC6766C2-7750-4D1D-A8CF-CAFD1CA4BD5D}" type="presParOf" srcId="{39BFC6D5-02E6-40D9-8B98-5E051724F0FE}" destId="{A205FEE4-3B01-420C-B894-9F1DF88D874E}" srcOrd="2" destOrd="0" presId="urn:microsoft.com/office/officeart/2005/8/layout/equation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4CEA5D-491C-42B7-B2B8-71A0A0E6DC85}" type="doc">
      <dgm:prSet loTypeId="urn:microsoft.com/office/officeart/2005/8/layout/equation2" loCatId="process" qsTypeId="urn:microsoft.com/office/officeart/2005/8/quickstyle/simple2" qsCatId="simple" csTypeId="urn:microsoft.com/office/officeart/2005/8/colors/accent2_1" csCatId="accent2" phldr="1"/>
      <dgm:spPr/>
    </dgm:pt>
    <dgm:pt modelId="{D58FE1F7-1F7F-4CA0-88AD-2AED5F37C995}">
      <dgm:prSet phldrT="[Text]" custT="1"/>
      <dgm:spPr/>
      <dgm:t>
        <a:bodyPr/>
        <a:lstStyle/>
        <a:p>
          <a:r>
            <a:rPr lang="en-US" sz="3200" b="1" dirty="0" smtClean="0"/>
            <a:t>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 </a:t>
          </a:r>
        </a:p>
        <a:p>
          <a:r>
            <a:rPr lang="en-US" sz="2000" b="1" dirty="0" smtClean="0"/>
            <a:t>Voltage controlled Buses (PV-Buses)</a:t>
          </a:r>
          <a:endParaRPr lang="en-US" sz="2000" b="1" dirty="0"/>
        </a:p>
      </dgm:t>
    </dgm:pt>
    <dgm:pt modelId="{1791E0C8-C7F4-498C-9474-817DC9FAC733}" type="parTrans" cxnId="{89AC74AC-BBA9-4764-B9F1-E449CA849A6E}">
      <dgm:prSet/>
      <dgm:spPr/>
      <dgm:t>
        <a:bodyPr/>
        <a:lstStyle/>
        <a:p>
          <a:endParaRPr lang="en-US"/>
        </a:p>
      </dgm:t>
    </dgm:pt>
    <dgm:pt modelId="{2C05475C-2FE3-4A42-A167-586D67F866AE}" type="sibTrans" cxnId="{89AC74AC-BBA9-4764-B9F1-E449CA849A6E}">
      <dgm:prSet/>
      <dgm:spPr/>
      <dgm:t>
        <a:bodyPr/>
        <a:lstStyle/>
        <a:p>
          <a:endParaRPr lang="en-US"/>
        </a:p>
      </dgm:t>
    </dgm:pt>
    <dgm:pt modelId="{F6729B59-82FC-4482-B067-8D4BBE17FA9E}">
      <dgm:prSet phldrT="[Text]" custT="1"/>
      <dgm:spPr/>
      <dgm:t>
        <a:bodyPr/>
        <a:lstStyle/>
        <a:p>
          <a:r>
            <a:rPr lang="en-US" sz="3200" b="1" dirty="0" smtClean="0"/>
            <a:t>2(N-N</a:t>
          </a:r>
          <a:r>
            <a:rPr lang="en-US" sz="3200" b="1" baseline="-25000" dirty="0" smtClean="0"/>
            <a:t>g</a:t>
          </a:r>
          <a:r>
            <a:rPr lang="en-US" sz="3200" b="1" dirty="0" smtClean="0"/>
            <a:t>-1 )</a:t>
          </a:r>
        </a:p>
        <a:p>
          <a:r>
            <a:rPr lang="en-US" sz="2400" b="1" dirty="0" smtClean="0"/>
            <a:t>Load Buses      (PQ-Buses)</a:t>
          </a:r>
          <a:endParaRPr lang="en-US" sz="2400" b="1" dirty="0"/>
        </a:p>
      </dgm:t>
    </dgm:pt>
    <dgm:pt modelId="{571A718E-5A81-4812-A16B-38BD49EE9CE1}" type="parTrans" cxnId="{D1C5A8DD-1412-4757-95BD-10D39357A6C9}">
      <dgm:prSet/>
      <dgm:spPr/>
      <dgm:t>
        <a:bodyPr/>
        <a:lstStyle/>
        <a:p>
          <a:endParaRPr lang="en-US"/>
        </a:p>
      </dgm:t>
    </dgm:pt>
    <dgm:pt modelId="{1F46B413-6668-4AD1-8F42-D5BF2F33159A}" type="sibTrans" cxnId="{D1C5A8DD-1412-4757-95BD-10D39357A6C9}">
      <dgm:prSet/>
      <dgm:spPr/>
      <dgm:t>
        <a:bodyPr/>
        <a:lstStyle/>
        <a:p>
          <a:endParaRPr lang="en-US"/>
        </a:p>
      </dgm:t>
    </dgm:pt>
    <dgm:pt modelId="{50AB101F-DCB7-436F-9D33-BD04AD713665}">
      <dgm:prSet phldrT="[Text]" custT="1"/>
      <dgm:spPr/>
      <dgm:t>
        <a:bodyPr/>
        <a:lstStyle/>
        <a:p>
          <a:r>
            <a:rPr lang="en-US" sz="2400" b="1" dirty="0" smtClean="0"/>
            <a:t>(2N-Ng-2) equations     Power System Network</a:t>
          </a:r>
          <a:endParaRPr lang="en-US" sz="2400" b="1" dirty="0"/>
        </a:p>
      </dgm:t>
    </dgm:pt>
    <dgm:pt modelId="{318B0640-F562-4171-BF08-CA43011B5903}" type="parTrans" cxnId="{C7A6D2FA-B532-4919-85FA-AF785A1B69B4}">
      <dgm:prSet/>
      <dgm:spPr/>
      <dgm:t>
        <a:bodyPr/>
        <a:lstStyle/>
        <a:p>
          <a:endParaRPr lang="en-US"/>
        </a:p>
      </dgm:t>
    </dgm:pt>
    <dgm:pt modelId="{5524C874-A29F-4723-AA46-FC7A685F4F01}" type="sibTrans" cxnId="{C7A6D2FA-B532-4919-85FA-AF785A1B69B4}">
      <dgm:prSet/>
      <dgm:spPr/>
      <dgm:t>
        <a:bodyPr/>
        <a:lstStyle/>
        <a:p>
          <a:endParaRPr lang="en-US"/>
        </a:p>
      </dgm:t>
    </dgm:pt>
    <dgm:pt modelId="{E783E404-FB6A-4F1A-BC6D-0F2CE294C125}">
      <dgm:prSet/>
      <dgm:spPr/>
      <dgm:t>
        <a:bodyPr/>
        <a:lstStyle/>
        <a:p>
          <a:r>
            <a:rPr lang="en-US" b="1" dirty="0" smtClean="0"/>
            <a:t>Slack Bus</a:t>
          </a:r>
        </a:p>
        <a:p>
          <a:r>
            <a:rPr lang="en-US" b="1" dirty="0" smtClean="0"/>
            <a:t>(ZERO)</a:t>
          </a:r>
          <a:endParaRPr lang="en-US" b="1" dirty="0"/>
        </a:p>
      </dgm:t>
    </dgm:pt>
    <dgm:pt modelId="{3B51ECD8-B72B-42CC-91C9-709C50023733}" type="parTrans" cxnId="{75D64C97-3C6C-49F5-A7C6-5658002C5F98}">
      <dgm:prSet/>
      <dgm:spPr/>
      <dgm:t>
        <a:bodyPr/>
        <a:lstStyle/>
        <a:p>
          <a:endParaRPr lang="en-US"/>
        </a:p>
      </dgm:t>
    </dgm:pt>
    <dgm:pt modelId="{D20DF8CF-3BBF-4681-AFA6-657450FEBD53}" type="sibTrans" cxnId="{75D64C97-3C6C-49F5-A7C6-5658002C5F98}">
      <dgm:prSet/>
      <dgm:spPr/>
      <dgm:t>
        <a:bodyPr/>
        <a:lstStyle/>
        <a:p>
          <a:endParaRPr lang="en-US"/>
        </a:p>
      </dgm:t>
    </dgm:pt>
    <dgm:pt modelId="{39BFC6D5-02E6-40D9-8B98-5E051724F0FE}" type="pres">
      <dgm:prSet presAssocID="{984CEA5D-491C-42B7-B2B8-71A0A0E6DC85}" presName="Name0" presStyleCnt="0">
        <dgm:presLayoutVars>
          <dgm:dir/>
          <dgm:resizeHandles val="exact"/>
        </dgm:presLayoutVars>
      </dgm:prSet>
      <dgm:spPr/>
    </dgm:pt>
    <dgm:pt modelId="{D64B856C-0F44-45D3-84E0-B6C9A134239A}" type="pres">
      <dgm:prSet presAssocID="{984CEA5D-491C-42B7-B2B8-71A0A0E6DC85}" presName="vNodes" presStyleCnt="0"/>
      <dgm:spPr/>
    </dgm:pt>
    <dgm:pt modelId="{CB4A8B99-3434-41A2-98A0-169A7FA00AAA}" type="pres">
      <dgm:prSet presAssocID="{E783E404-FB6A-4F1A-BC6D-0F2CE294C125}" presName="node" presStyleLbl="node1" presStyleIdx="0" presStyleCnt="4" custScaleX="221364" custLinFactNeighborX="-2044" custLinFactNeighborY="7126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BADA88-7D51-44D6-8696-083C16C2DB4C}" type="pres">
      <dgm:prSet presAssocID="{D20DF8CF-3BBF-4681-AFA6-657450FEBD53}" presName="spacerT" presStyleCnt="0"/>
      <dgm:spPr/>
    </dgm:pt>
    <dgm:pt modelId="{E5C83976-E77B-4E76-A6A9-E2A8A72285DF}" type="pres">
      <dgm:prSet presAssocID="{D20DF8CF-3BBF-4681-AFA6-657450FEBD5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232291E9-C5FC-49A9-8AD8-91C86795B2C6}" type="pres">
      <dgm:prSet presAssocID="{D20DF8CF-3BBF-4681-AFA6-657450FEBD53}" presName="spacerB" presStyleCnt="0"/>
      <dgm:spPr/>
    </dgm:pt>
    <dgm:pt modelId="{EB4E74BE-64C7-4202-8B78-B7E7B59E3EF4}" type="pres">
      <dgm:prSet presAssocID="{D58FE1F7-1F7F-4CA0-88AD-2AED5F37C995}" presName="node" presStyleLbl="node1" presStyleIdx="1" presStyleCnt="4" custScaleX="286133" custScaleY="12717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1B772A-93B7-4A1E-BC3B-A40045777B1D}" type="pres">
      <dgm:prSet presAssocID="{2C05475C-2FE3-4A42-A167-586D67F866AE}" presName="spacerT" presStyleCnt="0"/>
      <dgm:spPr/>
    </dgm:pt>
    <dgm:pt modelId="{E2089D3D-59EC-48B6-A00A-C2D9A7B31946}" type="pres">
      <dgm:prSet presAssocID="{2C05475C-2FE3-4A42-A167-586D67F866AE}" presName="sibTrans" presStyleLbl="sibTrans2D1" presStyleIdx="1" presStyleCnt="3"/>
      <dgm:spPr/>
      <dgm:t>
        <a:bodyPr/>
        <a:lstStyle/>
        <a:p>
          <a:endParaRPr lang="en-US"/>
        </a:p>
      </dgm:t>
    </dgm:pt>
    <dgm:pt modelId="{C8728750-39B4-4B84-819B-F000C5CAAF51}" type="pres">
      <dgm:prSet presAssocID="{2C05475C-2FE3-4A42-A167-586D67F866AE}" presName="spacerB" presStyleCnt="0"/>
      <dgm:spPr/>
    </dgm:pt>
    <dgm:pt modelId="{059F5515-5C5E-40CC-BA87-FB3D6067DA3F}" type="pres">
      <dgm:prSet presAssocID="{F6729B59-82FC-4482-B067-8D4BBE17FA9E}" presName="node" presStyleLbl="node1" presStyleIdx="2" presStyleCnt="4" custScaleX="261861" custScaleY="152917" custLinFactY="-82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4BD757-39CE-4BDE-9140-24B6EA6C3EEA}" type="pres">
      <dgm:prSet presAssocID="{984CEA5D-491C-42B7-B2B8-71A0A0E6DC85}" presName="sibTransLast" presStyleLbl="sibTrans2D1" presStyleIdx="2" presStyleCnt="3"/>
      <dgm:spPr/>
      <dgm:t>
        <a:bodyPr/>
        <a:lstStyle/>
        <a:p>
          <a:endParaRPr lang="en-US"/>
        </a:p>
      </dgm:t>
    </dgm:pt>
    <dgm:pt modelId="{6F5AB971-0B8B-474F-94CF-A9AC05810523}" type="pres">
      <dgm:prSet presAssocID="{984CEA5D-491C-42B7-B2B8-71A0A0E6DC85}" presName="connectorText" presStyleLbl="sibTrans2D1" presStyleIdx="2" presStyleCnt="3"/>
      <dgm:spPr/>
      <dgm:t>
        <a:bodyPr/>
        <a:lstStyle/>
        <a:p>
          <a:endParaRPr lang="en-US"/>
        </a:p>
      </dgm:t>
    </dgm:pt>
    <dgm:pt modelId="{A205FEE4-3B01-420C-B894-9F1DF88D874E}" type="pres">
      <dgm:prSet presAssocID="{984CEA5D-491C-42B7-B2B8-71A0A0E6DC85}" presName="lastNode" presStyleLbl="node1" presStyleIdx="3" presStyleCnt="4" custScaleX="109022" custScaleY="91741" custLinFactNeighborX="954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E98A8D-D8AE-441A-85C4-82D230026590}" type="presOf" srcId="{E783E404-FB6A-4F1A-BC6D-0F2CE294C125}" destId="{CB4A8B99-3434-41A2-98A0-169A7FA00AAA}" srcOrd="0" destOrd="0" presId="urn:microsoft.com/office/officeart/2005/8/layout/equation2"/>
    <dgm:cxn modelId="{AEA2BB17-75C7-4AD0-AF1B-7E3AFA01878D}" type="presOf" srcId="{50AB101F-DCB7-436F-9D33-BD04AD713665}" destId="{A205FEE4-3B01-420C-B894-9F1DF88D874E}" srcOrd="0" destOrd="0" presId="urn:microsoft.com/office/officeart/2005/8/layout/equation2"/>
    <dgm:cxn modelId="{D2FA8E78-BB28-4E9E-AF08-B136E289E597}" type="presOf" srcId="{D58FE1F7-1F7F-4CA0-88AD-2AED5F37C995}" destId="{EB4E74BE-64C7-4202-8B78-B7E7B59E3EF4}" srcOrd="0" destOrd="0" presId="urn:microsoft.com/office/officeart/2005/8/layout/equation2"/>
    <dgm:cxn modelId="{5183982E-5D5E-43A5-80B0-41C6197F6F64}" type="presOf" srcId="{1F46B413-6668-4AD1-8F42-D5BF2F33159A}" destId="{B04BD757-39CE-4BDE-9140-24B6EA6C3EEA}" srcOrd="0" destOrd="0" presId="urn:microsoft.com/office/officeart/2005/8/layout/equation2"/>
    <dgm:cxn modelId="{92D7CB62-F10A-4190-AE4A-EA86A411C4A9}" type="presOf" srcId="{D20DF8CF-3BBF-4681-AFA6-657450FEBD53}" destId="{E5C83976-E77B-4E76-A6A9-E2A8A72285DF}" srcOrd="0" destOrd="0" presId="urn:microsoft.com/office/officeart/2005/8/layout/equation2"/>
    <dgm:cxn modelId="{32F3E260-7A1A-4338-B6FE-786A8760BD18}" type="presOf" srcId="{1F46B413-6668-4AD1-8F42-D5BF2F33159A}" destId="{6F5AB971-0B8B-474F-94CF-A9AC05810523}" srcOrd="1" destOrd="0" presId="urn:microsoft.com/office/officeart/2005/8/layout/equation2"/>
    <dgm:cxn modelId="{75D64C97-3C6C-49F5-A7C6-5658002C5F98}" srcId="{984CEA5D-491C-42B7-B2B8-71A0A0E6DC85}" destId="{E783E404-FB6A-4F1A-BC6D-0F2CE294C125}" srcOrd="0" destOrd="0" parTransId="{3B51ECD8-B72B-42CC-91C9-709C50023733}" sibTransId="{D20DF8CF-3BBF-4681-AFA6-657450FEBD53}"/>
    <dgm:cxn modelId="{ABB8DCD4-9806-4A4D-AA2C-881560981346}" type="presOf" srcId="{F6729B59-82FC-4482-B067-8D4BBE17FA9E}" destId="{059F5515-5C5E-40CC-BA87-FB3D6067DA3F}" srcOrd="0" destOrd="0" presId="urn:microsoft.com/office/officeart/2005/8/layout/equation2"/>
    <dgm:cxn modelId="{89AC74AC-BBA9-4764-B9F1-E449CA849A6E}" srcId="{984CEA5D-491C-42B7-B2B8-71A0A0E6DC85}" destId="{D58FE1F7-1F7F-4CA0-88AD-2AED5F37C995}" srcOrd="1" destOrd="0" parTransId="{1791E0C8-C7F4-498C-9474-817DC9FAC733}" sibTransId="{2C05475C-2FE3-4A42-A167-586D67F866AE}"/>
    <dgm:cxn modelId="{6478C835-6EC6-430A-A5F0-E944FA1EB9E7}" type="presOf" srcId="{2C05475C-2FE3-4A42-A167-586D67F866AE}" destId="{E2089D3D-59EC-48B6-A00A-C2D9A7B31946}" srcOrd="0" destOrd="0" presId="urn:microsoft.com/office/officeart/2005/8/layout/equation2"/>
    <dgm:cxn modelId="{C7A6D2FA-B532-4919-85FA-AF785A1B69B4}" srcId="{984CEA5D-491C-42B7-B2B8-71A0A0E6DC85}" destId="{50AB101F-DCB7-436F-9D33-BD04AD713665}" srcOrd="3" destOrd="0" parTransId="{318B0640-F562-4171-BF08-CA43011B5903}" sibTransId="{5524C874-A29F-4723-AA46-FC7A685F4F01}"/>
    <dgm:cxn modelId="{E22E41E7-1139-4498-BAE5-92FD40267B53}" type="presOf" srcId="{984CEA5D-491C-42B7-B2B8-71A0A0E6DC85}" destId="{39BFC6D5-02E6-40D9-8B98-5E051724F0FE}" srcOrd="0" destOrd="0" presId="urn:microsoft.com/office/officeart/2005/8/layout/equation2"/>
    <dgm:cxn modelId="{D1C5A8DD-1412-4757-95BD-10D39357A6C9}" srcId="{984CEA5D-491C-42B7-B2B8-71A0A0E6DC85}" destId="{F6729B59-82FC-4482-B067-8D4BBE17FA9E}" srcOrd="2" destOrd="0" parTransId="{571A718E-5A81-4812-A16B-38BD49EE9CE1}" sibTransId="{1F46B413-6668-4AD1-8F42-D5BF2F33159A}"/>
    <dgm:cxn modelId="{79E76E5A-864D-43E5-BABF-9C623AE1CC53}" type="presParOf" srcId="{39BFC6D5-02E6-40D9-8B98-5E051724F0FE}" destId="{D64B856C-0F44-45D3-84E0-B6C9A134239A}" srcOrd="0" destOrd="0" presId="urn:microsoft.com/office/officeart/2005/8/layout/equation2"/>
    <dgm:cxn modelId="{1F94D02C-E542-40A1-9C57-5E59EA17B1A1}" type="presParOf" srcId="{D64B856C-0F44-45D3-84E0-B6C9A134239A}" destId="{CB4A8B99-3434-41A2-98A0-169A7FA00AAA}" srcOrd="0" destOrd="0" presId="urn:microsoft.com/office/officeart/2005/8/layout/equation2"/>
    <dgm:cxn modelId="{3BFC0D9A-AAE4-4887-A0EB-8AC13568AD71}" type="presParOf" srcId="{D64B856C-0F44-45D3-84E0-B6C9A134239A}" destId="{1BBADA88-7D51-44D6-8696-083C16C2DB4C}" srcOrd="1" destOrd="0" presId="urn:microsoft.com/office/officeart/2005/8/layout/equation2"/>
    <dgm:cxn modelId="{51297A76-FE0B-46EA-8ED7-D7137245D795}" type="presParOf" srcId="{D64B856C-0F44-45D3-84E0-B6C9A134239A}" destId="{E5C83976-E77B-4E76-A6A9-E2A8A72285DF}" srcOrd="2" destOrd="0" presId="urn:microsoft.com/office/officeart/2005/8/layout/equation2"/>
    <dgm:cxn modelId="{E05CC892-1A97-410B-8440-E3C67D185D50}" type="presParOf" srcId="{D64B856C-0F44-45D3-84E0-B6C9A134239A}" destId="{232291E9-C5FC-49A9-8AD8-91C86795B2C6}" srcOrd="3" destOrd="0" presId="urn:microsoft.com/office/officeart/2005/8/layout/equation2"/>
    <dgm:cxn modelId="{EE1FF891-9D5D-402C-BD63-DE5A6D06DE21}" type="presParOf" srcId="{D64B856C-0F44-45D3-84E0-B6C9A134239A}" destId="{EB4E74BE-64C7-4202-8B78-B7E7B59E3EF4}" srcOrd="4" destOrd="0" presId="urn:microsoft.com/office/officeart/2005/8/layout/equation2"/>
    <dgm:cxn modelId="{B2E4F211-C4B6-45A2-B044-99ECE77552AD}" type="presParOf" srcId="{D64B856C-0F44-45D3-84E0-B6C9A134239A}" destId="{EE1B772A-93B7-4A1E-BC3B-A40045777B1D}" srcOrd="5" destOrd="0" presId="urn:microsoft.com/office/officeart/2005/8/layout/equation2"/>
    <dgm:cxn modelId="{A4B383C9-405B-45D4-B416-C292BD0E1FA0}" type="presParOf" srcId="{D64B856C-0F44-45D3-84E0-B6C9A134239A}" destId="{E2089D3D-59EC-48B6-A00A-C2D9A7B31946}" srcOrd="6" destOrd="0" presId="urn:microsoft.com/office/officeart/2005/8/layout/equation2"/>
    <dgm:cxn modelId="{CFEA4ECA-5E9F-4EEF-A9E7-2D4CDDEA7BC4}" type="presParOf" srcId="{D64B856C-0F44-45D3-84E0-B6C9A134239A}" destId="{C8728750-39B4-4B84-819B-F000C5CAAF51}" srcOrd="7" destOrd="0" presId="urn:microsoft.com/office/officeart/2005/8/layout/equation2"/>
    <dgm:cxn modelId="{CAFE4AB6-9F9B-4C4C-A600-0C30220B70B3}" type="presParOf" srcId="{D64B856C-0F44-45D3-84E0-B6C9A134239A}" destId="{059F5515-5C5E-40CC-BA87-FB3D6067DA3F}" srcOrd="8" destOrd="0" presId="urn:microsoft.com/office/officeart/2005/8/layout/equation2"/>
    <dgm:cxn modelId="{7230F49F-6732-4ED1-B443-531BA687A894}" type="presParOf" srcId="{39BFC6D5-02E6-40D9-8B98-5E051724F0FE}" destId="{B04BD757-39CE-4BDE-9140-24B6EA6C3EEA}" srcOrd="1" destOrd="0" presId="urn:microsoft.com/office/officeart/2005/8/layout/equation2"/>
    <dgm:cxn modelId="{DFF7B336-4024-438C-9ECD-30A408CEAD62}" type="presParOf" srcId="{B04BD757-39CE-4BDE-9140-24B6EA6C3EEA}" destId="{6F5AB971-0B8B-474F-94CF-A9AC05810523}" srcOrd="0" destOrd="0" presId="urn:microsoft.com/office/officeart/2005/8/layout/equation2"/>
    <dgm:cxn modelId="{E7E16F17-012A-46FE-B73F-4BF0B5D1B82E}" type="presParOf" srcId="{39BFC6D5-02E6-40D9-8B98-5E051724F0FE}" destId="{A205FEE4-3B01-420C-B894-9F1DF88D874E}" srcOrd="2" destOrd="0" presId="urn:microsoft.com/office/officeart/2005/8/layout/equati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3206D-D2BD-47B2-9F76-FA9C67DBBCEB}" type="datetimeFigureOut">
              <a:rPr lang="en-US" smtClean="0"/>
              <a:pPr/>
              <a:t>4/14/2023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62842-F5C6-4AA6-AEBB-1317370A198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4.bin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609600"/>
            <a:ext cx="3124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Lecture </a:t>
            </a:r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No:12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24578" name="AutoShape 2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0" name="AutoShape 4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2" name="AutoShape 6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sp>
        <p:nvSpPr>
          <p:cNvPr id="24584" name="AutoShape 8" descr="Microprocessor Introduc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>
              <a:latin typeface="Bookman Old Style" pitchFamily="18" charset="0"/>
            </a:endParaRPr>
          </a:p>
        </p:txBody>
      </p:sp>
      <p:pic>
        <p:nvPicPr>
          <p:cNvPr id="40962" name="Picture 2" descr="Jawaharlal Nehru Technological University, Kakinada - Wikipedi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52400"/>
            <a:ext cx="2057399" cy="1524000"/>
          </a:xfrm>
          <a:prstGeom prst="rect">
            <a:avLst/>
          </a:prstGeom>
          <a:noFill/>
        </p:spPr>
      </p:pic>
      <p:pic>
        <p:nvPicPr>
          <p:cNvPr id="40964" name="Picture 4" descr="APS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381000"/>
            <a:ext cx="1828800" cy="990599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28600" y="1752600"/>
            <a:ext cx="8305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Topic: </a:t>
            </a:r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Classification </a:t>
            </a:r>
            <a:r>
              <a:rPr lang="en-IN" sz="2400" b="1" dirty="0" smtClean="0">
                <a:solidFill>
                  <a:srgbClr val="00B050"/>
                </a:solidFill>
                <a:latin typeface="Bookman Old Style" pitchFamily="18" charset="0"/>
              </a:rPr>
              <a:t>of Power System Buses</a:t>
            </a:r>
            <a:endParaRPr lang="en-IN" sz="2400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260098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800" dirty="0" smtClean="0">
                <a:solidFill>
                  <a:srgbClr val="FF0000"/>
                </a:solidFill>
                <a:latin typeface="Bookman Old Style" pitchFamily="18" charset="0"/>
              </a:rPr>
              <a:t>Course: Power System Analysis</a:t>
            </a:r>
            <a:endParaRPr lang="en-IN" sz="2800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3324761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Presented by</a:t>
            </a: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Dr </a:t>
            </a:r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M.S.Giridhar</a:t>
            </a:r>
            <a:endParaRPr lang="en-US" sz="2000" b="1" dirty="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000" dirty="0" smtClean="0">
                <a:solidFill>
                  <a:srgbClr val="002060"/>
                </a:solidFill>
                <a:latin typeface="Bookman Old Style" pitchFamily="18" charset="0"/>
              </a:rPr>
              <a:t>Professor, Department of EEE</a:t>
            </a:r>
          </a:p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Bookman Old Style" pitchFamily="18" charset="0"/>
              </a:rPr>
              <a:t>Lakireddy</a:t>
            </a:r>
            <a:r>
              <a:rPr lang="en-US" sz="2000" b="1" dirty="0" smtClean="0">
                <a:solidFill>
                  <a:srgbClr val="002060"/>
                </a:solidFill>
                <a:latin typeface="Bookman Old Style" pitchFamily="18" charset="0"/>
              </a:rPr>
              <a:t> Bali Reddy College of Engineering (Autonomous)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5334000"/>
            <a:ext cx="838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N" sz="2000" dirty="0" smtClean="0">
                <a:latin typeface="Bookman Old Style" pitchFamily="18" charset="0"/>
              </a:rPr>
              <a:t>Developed by</a:t>
            </a:r>
          </a:p>
          <a:p>
            <a:pPr algn="ctr"/>
            <a:r>
              <a:rPr lang="en-US" sz="2000" b="1" dirty="0" smtClean="0">
                <a:latin typeface="Bookman Old Style" pitchFamily="18" charset="0"/>
              </a:rPr>
              <a:t>Jawaharlal Nehru Technological University Kakinada</a:t>
            </a:r>
          </a:p>
          <a:p>
            <a:pPr algn="ctr"/>
            <a:r>
              <a:rPr lang="en-US" sz="2000" dirty="0" smtClean="0">
                <a:latin typeface="Bookman Old Style" pitchFamily="18" charset="0"/>
              </a:rPr>
              <a:t>www.jntuk.edu.in</a:t>
            </a:r>
            <a:endParaRPr lang="en-IN" sz="20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 Derivation of static power flow equations 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334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Assuming a system having n buses, the injected current to the bus (node) ‘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’ can be expressed as: 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66800" y="1828800"/>
          <a:ext cx="5638800" cy="533400"/>
        </p:xfrm>
        <a:graphic>
          <a:graphicData uri="http://schemas.openxmlformats.org/presentationml/2006/ole">
            <p:oleObj spid="_x0000_s26626" name="Equation" r:id="rId3" imgW="2336760" imgH="24120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219200" y="2438400"/>
          <a:ext cx="4876800" cy="533400"/>
        </p:xfrm>
        <a:graphic>
          <a:graphicData uri="http://schemas.openxmlformats.org/presentationml/2006/ole">
            <p:oleObj spid="_x0000_s26627" name="Equation" r:id="rId4" imgW="2070000" imgH="241200" progId="Equation.3">
              <p:embed/>
            </p:oleObj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524000" y="3124200"/>
          <a:ext cx="1905000" cy="762000"/>
        </p:xfrm>
        <a:graphic>
          <a:graphicData uri="http://schemas.openxmlformats.org/presentationml/2006/ole">
            <p:oleObj spid="_x0000_s26628" name="Equation" r:id="rId5" imgW="774360" imgH="431640" progId="Equation.3">
              <p:embed/>
            </p:oleObj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338263" y="3886200"/>
          <a:ext cx="4257675" cy="685800"/>
        </p:xfrm>
        <a:graphic>
          <a:graphicData uri="http://schemas.openxmlformats.org/presentationml/2006/ole">
            <p:oleObj spid="_x0000_s26629" name="Equation" r:id="rId6" imgW="2425680" imgH="43164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403350" y="4627563"/>
          <a:ext cx="4281488" cy="727075"/>
        </p:xfrm>
        <a:graphic>
          <a:graphicData uri="http://schemas.openxmlformats.org/presentationml/2006/ole">
            <p:oleObj spid="_x0000_s26630" name="Equation" r:id="rId7" imgW="2438280" imgH="457200" progId="Equation.3">
              <p:embed/>
            </p:oleObj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227138" y="5410200"/>
          <a:ext cx="4570412" cy="727075"/>
        </p:xfrm>
        <a:graphic>
          <a:graphicData uri="http://schemas.openxmlformats.org/presentationml/2006/ole">
            <p:oleObj spid="_x0000_s26631" name="Equation" r:id="rId8" imgW="260316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 Derivation of static power flow equations </a:t>
            </a:r>
            <a:endParaRPr lang="en-IN" sz="20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76287" y="1524000"/>
          <a:ext cx="1676400" cy="457200"/>
        </p:xfrm>
        <a:graphic>
          <a:graphicData uri="http://schemas.openxmlformats.org/presentationml/2006/ole">
            <p:oleObj spid="_x0000_s27650" name="Equation" r:id="rId3" imgW="685800" imgH="253800" progId="Equation.3">
              <p:embed/>
            </p:oleObj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790575" y="2362200"/>
          <a:ext cx="1800225" cy="457200"/>
        </p:xfrm>
        <a:graphic>
          <a:graphicData uri="http://schemas.openxmlformats.org/presentationml/2006/ole">
            <p:oleObj spid="_x0000_s27651" name="Equation" r:id="rId4" imgW="736560" imgH="25380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652462" y="3352800"/>
          <a:ext cx="1924050" cy="457200"/>
        </p:xfrm>
        <a:graphic>
          <a:graphicData uri="http://schemas.openxmlformats.org/presentationml/2006/ole">
            <p:oleObj spid="_x0000_s27652" name="Equation" r:id="rId5" imgW="787320" imgH="253800" progId="Equation.3">
              <p:embed/>
            </p:oleObj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971800" y="1600200"/>
          <a:ext cx="5597525" cy="685800"/>
        </p:xfrm>
        <a:graphic>
          <a:graphicData uri="http://schemas.openxmlformats.org/presentationml/2006/ole">
            <p:oleObj spid="_x0000_s27653" name="Equation" r:id="rId6" imgW="3187440" imgH="431640" progId="Equation.3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048000" y="2667000"/>
          <a:ext cx="5753100" cy="685800"/>
        </p:xfrm>
        <a:graphic>
          <a:graphicData uri="http://schemas.openxmlformats.org/presentationml/2006/ole">
            <p:oleObj spid="_x0000_s27654" name="Equation" r:id="rId7" imgW="3276360" imgH="431640" progId="Equation.3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3400" y="4191000"/>
            <a:ext cx="8382000" cy="175432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Where, P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Q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are the active and reactive power injection at bus k respectively. Thus, at each bus we have two equations and four variables (P, Q, δ, V). Note that Y's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θ's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 known from network data. Actually, at each bus we have to specify two variables and solve for the remaining two unknowns. Thus, for an N bus system 2N equations are solved. These 2N equations are nonlinear equations as they involve products of variables as well as sine and cosine functions. 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6397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Bus Information and Line Flows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1031240"/>
          <a:ext cx="8534400" cy="1940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/>
                <a:gridCol w="685800"/>
                <a:gridCol w="8001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8509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Bus No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Bus Name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Voltage (</a:t>
                      </a:r>
                      <a:r>
                        <a:rPr lang="en-US" sz="1200" b="1" dirty="0" err="1" smtClean="0">
                          <a:latin typeface="Bookman Old Style" pitchFamily="18" charset="0"/>
                        </a:rPr>
                        <a:t>p.u</a:t>
                      </a:r>
                      <a:r>
                        <a:rPr lang="en-US" sz="1200" b="1" dirty="0" smtClean="0">
                          <a:latin typeface="Bookman Old Style" pitchFamily="18" charset="0"/>
                        </a:rPr>
                        <a:t>) 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Angle (deg)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Pg (MW)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Qg (</a:t>
                      </a:r>
                      <a:r>
                        <a:rPr lang="en-US" sz="1200" b="1" dirty="0" err="1" smtClean="0">
                          <a:latin typeface="Bookman Old Style" pitchFamily="18" charset="0"/>
                        </a:rPr>
                        <a:t>Mvar</a:t>
                      </a:r>
                      <a:r>
                        <a:rPr lang="en-US" sz="1200" b="1" dirty="0" smtClean="0">
                          <a:latin typeface="Bookman Old Style" pitchFamily="18" charset="0"/>
                        </a:rPr>
                        <a:t>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Pd (MW)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Qd (</a:t>
                      </a:r>
                      <a:r>
                        <a:rPr lang="en-US" sz="1200" b="1" dirty="0" err="1" smtClean="0">
                          <a:latin typeface="Bookman Old Style" pitchFamily="18" charset="0"/>
                        </a:rPr>
                        <a:t>Mvar</a:t>
                      </a:r>
                      <a:r>
                        <a:rPr lang="en-US" sz="1200" b="1" dirty="0" smtClean="0">
                          <a:latin typeface="Bookman Old Style" pitchFamily="18" charset="0"/>
                        </a:rPr>
                        <a:t>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Bus Type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Bus-to-Bus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>
                          <a:latin typeface="Bookman Old Style" pitchFamily="18" charset="0"/>
                        </a:rPr>
                        <a:t>Pline</a:t>
                      </a:r>
                      <a:r>
                        <a:rPr lang="en-US" sz="1200" b="1" dirty="0" smtClean="0">
                          <a:latin typeface="Bookman Old Style" pitchFamily="18" charset="0"/>
                        </a:rPr>
                        <a:t> (MW)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Qline  (</a:t>
                      </a:r>
                      <a:r>
                        <a:rPr lang="en-US" sz="1200" b="1" dirty="0" err="1" smtClean="0">
                          <a:latin typeface="Bookman Old Style" pitchFamily="18" charset="0"/>
                        </a:rPr>
                        <a:t>Mvar</a:t>
                      </a:r>
                      <a:r>
                        <a:rPr lang="en-US" sz="1200" b="1" dirty="0" smtClean="0">
                          <a:latin typeface="Bookman Old Style" pitchFamily="18" charset="0"/>
                        </a:rPr>
                        <a:t>)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err="1" smtClean="0">
                          <a:latin typeface="Bookman Old Style" pitchFamily="18" charset="0"/>
                        </a:rPr>
                        <a:t>Brich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1.0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186.2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114.5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50.4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31.2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Slack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2-3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38.69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22.3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Elm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0.982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-0.976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170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105.3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PQ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1-2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latin typeface="Bookman Old Style" pitchFamily="18" charset="0"/>
                        </a:rPr>
                        <a:t>-38.46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latin typeface="Bookman Old Style" pitchFamily="18" charset="0"/>
                        </a:rPr>
                        <a:t>-31.24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Pine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0.986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-1.872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200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123.9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PQ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2-4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4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Maple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1.02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1.523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318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181.3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80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49.63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PV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>
                          <a:latin typeface="Bookman Old Style" pitchFamily="18" charset="0"/>
                        </a:rPr>
                        <a:t>3-4</a:t>
                      </a:r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200" b="1" dirty="0">
                        <a:latin typeface="Bookman Old Style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4" name="Group 25"/>
          <p:cNvGrpSpPr/>
          <p:nvPr/>
        </p:nvGrpSpPr>
        <p:grpSpPr>
          <a:xfrm>
            <a:off x="1905000" y="3200400"/>
            <a:ext cx="5334000" cy="3429000"/>
            <a:chOff x="1371600" y="2438400"/>
            <a:chExt cx="5867400" cy="39624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590800" y="3657600"/>
              <a:ext cx="3352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667000" y="5332412"/>
              <a:ext cx="3352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828800" y="3200400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905000" y="5637212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5638800" y="3200400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791200" y="5637212"/>
              <a:ext cx="990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762000" y="4419600"/>
              <a:ext cx="2438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5257005" y="4418806"/>
              <a:ext cx="24384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2362200" y="3429000"/>
              <a:ext cx="457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5714206" y="3428206"/>
              <a:ext cx="4572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514600" y="5485606"/>
              <a:ext cx="304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5868194" y="5485606"/>
              <a:ext cx="3048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1828800" y="2438400"/>
              <a:ext cx="762000" cy="457200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200" b="1" dirty="0" smtClean="0">
                  <a:latin typeface="Bookman Old Style" pitchFamily="18" charset="0"/>
                </a:rPr>
                <a:t>G1</a:t>
              </a:r>
              <a:endParaRPr lang="en-US" sz="1200" b="1" dirty="0">
                <a:latin typeface="Bookman Old Style" pitchFamily="18" charset="0"/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5867400" y="5867400"/>
              <a:ext cx="762000" cy="5334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/>
                <a:t>G2</a:t>
              </a:r>
              <a:endParaRPr lang="en-US" b="1" dirty="0"/>
            </a:p>
          </p:txBody>
        </p: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5943600" y="2895600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>
              <a:off x="1981200" y="5942806"/>
              <a:ext cx="609600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2" idx="4"/>
            </p:cNvCxnSpPr>
            <p:nvPr/>
          </p:nvCxnSpPr>
          <p:spPr>
            <a:xfrm rot="5400000">
              <a:off x="2056606" y="3048000"/>
              <a:ext cx="305594" cy="79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133306" y="5766374"/>
              <a:ext cx="228600" cy="15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1371600" y="3124200"/>
              <a:ext cx="304800" cy="3048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32" name="Oval 31"/>
            <p:cNvSpPr/>
            <p:nvPr/>
          </p:nvSpPr>
          <p:spPr>
            <a:xfrm>
              <a:off x="6781800" y="2971800"/>
              <a:ext cx="304800" cy="3048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1371600" y="5562600"/>
              <a:ext cx="304800" cy="3048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6934200" y="5410200"/>
              <a:ext cx="304800" cy="304800"/>
            </a:xfrm>
            <a:prstGeom prst="ellips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Line Data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90600" y="1676400"/>
          <a:ext cx="7146927" cy="24739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19443"/>
                <a:gridCol w="987743"/>
                <a:gridCol w="860743"/>
                <a:gridCol w="1103630"/>
                <a:gridCol w="1289368"/>
                <a:gridCol w="1295400"/>
                <a:gridCol w="990600"/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Line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R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p.u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X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p.u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G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p.u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B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p.u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Total Charging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Mvar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Y/2 (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p.u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1-2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0.01008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0.0504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3.81562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-19.078144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10.25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0.05125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2-3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0.00744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0.0372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5.169561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-25.847809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7.75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0.03875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2-4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0.00744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0.0372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5.169561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-25.847809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7.75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0.03875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3-4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0.01272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0.0636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3.023705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-15.128528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12.75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0.06375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19200" y="4343400"/>
            <a:ext cx="327660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b="1" u="sng" dirty="0" smtClean="0">
                <a:latin typeface="Bookman Old Style" pitchFamily="18" charset="0"/>
              </a:rPr>
              <a:t>Note:</a:t>
            </a:r>
            <a:r>
              <a:rPr lang="pt-BR" sz="1400" b="1" dirty="0" smtClean="0">
                <a:latin typeface="Bookman Old Style" pitchFamily="18" charset="0"/>
              </a:rPr>
              <a:t> Base 100 MVA, 230 kV.</a:t>
            </a:r>
            <a:endParaRPr lang="en-US" sz="1400" b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76200"/>
            <a:ext cx="5943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200" b="1" dirty="0" smtClean="0">
                <a:latin typeface="Bookman Old Style" pitchFamily="18" charset="0"/>
                <a:cs typeface="Times New Roman" pitchFamily="18" charset="0"/>
              </a:rPr>
              <a:t>Power flow problem</a:t>
            </a:r>
            <a:endParaRPr lang="en-US" sz="2200" b="1" dirty="0">
              <a:latin typeface="Bookman Old Style" pitchFamily="18" charset="0"/>
            </a:endParaRPr>
          </a:p>
        </p:txBody>
      </p:sp>
      <p:grpSp>
        <p:nvGrpSpPr>
          <p:cNvPr id="3" name="Group 38"/>
          <p:cNvGrpSpPr/>
          <p:nvPr/>
        </p:nvGrpSpPr>
        <p:grpSpPr>
          <a:xfrm>
            <a:off x="990600" y="838200"/>
            <a:ext cx="7162800" cy="3683275"/>
            <a:chOff x="533400" y="1650725"/>
            <a:chExt cx="7162800" cy="3683275"/>
          </a:xfrm>
        </p:grpSpPr>
        <p:grpSp>
          <p:nvGrpSpPr>
            <p:cNvPr id="4" name="Group 37"/>
            <p:cNvGrpSpPr/>
            <p:nvPr/>
          </p:nvGrpSpPr>
          <p:grpSpPr>
            <a:xfrm>
              <a:off x="1143000" y="1650725"/>
              <a:ext cx="6553200" cy="3683275"/>
              <a:chOff x="1143000" y="1676400"/>
              <a:chExt cx="6553200" cy="3683275"/>
            </a:xfrm>
          </p:grpSpPr>
          <p:cxnSp>
            <p:nvCxnSpPr>
              <p:cNvPr id="19" name="AutoShape 3"/>
              <p:cNvCxnSpPr>
                <a:cxnSpLocks noChangeShapeType="1"/>
              </p:cNvCxnSpPr>
              <p:nvPr/>
            </p:nvCxnSpPr>
            <p:spPr bwMode="auto">
              <a:xfrm>
                <a:off x="3359157" y="3173423"/>
                <a:ext cx="0" cy="1040916"/>
              </a:xfrm>
              <a:prstGeom prst="straightConnector1">
                <a:avLst/>
              </a:prstGeom>
              <a:ln w="57150">
                <a:solidFill>
                  <a:schemeClr val="tx1"/>
                </a:solidFill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0" name="AutoShape 4"/>
              <p:cNvCxnSpPr>
                <a:cxnSpLocks noChangeShapeType="1"/>
                <a:stCxn id="32" idx="6"/>
              </p:cNvCxnSpPr>
              <p:nvPr/>
            </p:nvCxnSpPr>
            <p:spPr bwMode="auto">
              <a:xfrm flipV="1">
                <a:off x="1143000" y="3648228"/>
                <a:ext cx="2216157" cy="9372"/>
              </a:xfrm>
              <a:prstGeom prst="straightConnector1">
                <a:avLst/>
              </a:prstGeom>
              <a:ln w="38100">
                <a:solidFill>
                  <a:schemeClr val="accent1"/>
                </a:solidFill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1" name="AutoShape 5"/>
              <p:cNvCxnSpPr>
                <a:cxnSpLocks noChangeShapeType="1"/>
              </p:cNvCxnSpPr>
              <p:nvPr/>
            </p:nvCxnSpPr>
            <p:spPr bwMode="auto">
              <a:xfrm>
                <a:off x="3381367" y="3940414"/>
                <a:ext cx="3486953" cy="1150487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2" name="AutoShape 6"/>
              <p:cNvCxnSpPr>
                <a:cxnSpLocks noChangeShapeType="1"/>
              </p:cNvCxnSpPr>
              <p:nvPr/>
            </p:nvCxnSpPr>
            <p:spPr bwMode="auto">
              <a:xfrm flipV="1">
                <a:off x="3381367" y="1857364"/>
                <a:ext cx="2154359" cy="1479197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3" name="AutoShape 7"/>
              <p:cNvCxnSpPr>
                <a:cxnSpLocks noChangeShapeType="1"/>
              </p:cNvCxnSpPr>
              <p:nvPr/>
            </p:nvCxnSpPr>
            <p:spPr bwMode="auto">
              <a:xfrm>
                <a:off x="3381367" y="3465610"/>
                <a:ext cx="2287619" cy="0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4" name="AutoShape 8"/>
              <p:cNvCxnSpPr>
                <a:cxnSpLocks noChangeShapeType="1"/>
              </p:cNvCxnSpPr>
              <p:nvPr/>
            </p:nvCxnSpPr>
            <p:spPr bwMode="auto">
              <a:xfrm>
                <a:off x="5535726" y="2251817"/>
                <a:ext cx="112530" cy="949608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prstDash val="dash"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cxnSp>
            <p:nvCxnSpPr>
              <p:cNvPr id="25" name="AutoShape 9"/>
              <p:cNvCxnSpPr>
                <a:cxnSpLocks noChangeShapeType="1"/>
              </p:cNvCxnSpPr>
              <p:nvPr/>
            </p:nvCxnSpPr>
            <p:spPr bwMode="auto">
              <a:xfrm>
                <a:off x="3381367" y="3812582"/>
                <a:ext cx="3042755" cy="293405"/>
              </a:xfrm>
              <a:prstGeom prst="straightConnector1">
                <a:avLst/>
              </a:prstGeom>
              <a:ln>
                <a:solidFill>
                  <a:schemeClr val="accent1"/>
                </a:solidFill>
                <a:headEnd/>
                <a:tailEnd type="triangl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</p:cxnSp>
          <p:sp>
            <p:nvSpPr>
              <p:cNvPr id="26" name="Oval 10"/>
              <p:cNvSpPr>
                <a:spLocks noChangeArrowheads="1"/>
              </p:cNvSpPr>
              <p:nvPr/>
            </p:nvSpPr>
            <p:spPr bwMode="auto">
              <a:xfrm>
                <a:off x="6477000" y="3752928"/>
                <a:ext cx="1066075" cy="625767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P</a:t>
                </a:r>
                <a:r>
                  <a:rPr kumimoji="0" lang="en-US" sz="2800" b="1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m</a:t>
                </a:r>
                <a:endPara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endParaRPr>
              </a:p>
            </p:txBody>
          </p:sp>
          <p:sp>
            <p:nvSpPr>
              <p:cNvPr id="27" name="Oval 11"/>
              <p:cNvSpPr>
                <a:spLocks noChangeArrowheads="1"/>
              </p:cNvSpPr>
              <p:nvPr/>
            </p:nvSpPr>
            <p:spPr bwMode="auto">
              <a:xfrm>
                <a:off x="2057400" y="3733800"/>
                <a:ext cx="1219200" cy="609600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P</a:t>
                </a:r>
                <a:r>
                  <a:rPr kumimoji="0" lang="en-US" sz="2000" b="1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i_sch</a:t>
                </a:r>
                <a:endParaRPr kumimoji="0" lang="en-US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endParaRPr>
              </a:p>
            </p:txBody>
          </p:sp>
          <p:sp>
            <p:nvSpPr>
              <p:cNvPr id="28" name="Oval 12"/>
              <p:cNvSpPr>
                <a:spLocks noChangeArrowheads="1"/>
              </p:cNvSpPr>
              <p:nvPr/>
            </p:nvSpPr>
            <p:spPr bwMode="auto">
              <a:xfrm>
                <a:off x="2514600" y="2286000"/>
                <a:ext cx="1177706" cy="610345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b="1" dirty="0" err="1" smtClean="0">
                    <a:latin typeface="Bookman Old Style" pitchFamily="18" charset="0"/>
                    <a:cs typeface="Arial" pitchFamily="34" charset="0"/>
                  </a:rPr>
                  <a:t>i</a:t>
                </a:r>
                <a:r>
                  <a:rPr kumimoji="0" lang="en-US" sz="2400" b="1" i="0" u="none" strike="noStrike" cap="none" normalizeH="0" baseline="3000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th</a:t>
                </a: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 BUS</a:t>
                </a:r>
              </a:p>
            </p:txBody>
          </p:sp>
          <p:sp>
            <p:nvSpPr>
              <p:cNvPr id="29" name="Oval 13"/>
              <p:cNvSpPr>
                <a:spLocks noChangeArrowheads="1"/>
              </p:cNvSpPr>
              <p:nvPr/>
            </p:nvSpPr>
            <p:spPr bwMode="auto">
              <a:xfrm>
                <a:off x="6919240" y="4876800"/>
                <a:ext cx="776960" cy="482875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P</a:t>
                </a:r>
                <a:r>
                  <a:rPr kumimoji="0" lang="en-US" sz="2400" b="1" i="0" u="none" strike="noStrike" cap="none" normalizeH="0" baseline="-2500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n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endParaRPr>
              </a:p>
            </p:txBody>
          </p:sp>
          <p:sp>
            <p:nvSpPr>
              <p:cNvPr id="30" name="Oval 14"/>
              <p:cNvSpPr>
                <a:spLocks noChangeArrowheads="1"/>
              </p:cNvSpPr>
              <p:nvPr/>
            </p:nvSpPr>
            <p:spPr bwMode="auto">
              <a:xfrm>
                <a:off x="5791200" y="1676400"/>
                <a:ext cx="899440" cy="473367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4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P</a:t>
                </a:r>
                <a:r>
                  <a:rPr kumimoji="0" lang="en-US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2</a:t>
                </a:r>
                <a:endPara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endParaRPr>
              </a:p>
            </p:txBody>
          </p:sp>
          <p:sp>
            <p:nvSpPr>
              <p:cNvPr id="31" name="Oval 15"/>
              <p:cNvSpPr>
                <a:spLocks noChangeArrowheads="1"/>
              </p:cNvSpPr>
              <p:nvPr/>
            </p:nvSpPr>
            <p:spPr bwMode="auto">
              <a:xfrm>
                <a:off x="5791925" y="3124200"/>
                <a:ext cx="913675" cy="426412"/>
              </a:xfrm>
              <a:prstGeom prst="ellipse">
                <a:avLst/>
              </a:prstGeom>
              <a:ln>
                <a:noFill/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8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P</a:t>
                </a:r>
                <a:r>
                  <a:rPr kumimoji="0" lang="en-US" sz="2800" b="1" i="0" u="none" strike="noStrike" cap="none" normalizeH="0" baseline="-2500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Bookman Old Style" pitchFamily="18" charset="0"/>
                    <a:cs typeface="Arial" pitchFamily="34" charset="0"/>
                  </a:rPr>
                  <a:t>k</a:t>
                </a:r>
                <a:endPara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endParaRPr>
              </a:p>
            </p:txBody>
          </p:sp>
        </p:grpSp>
        <p:sp>
          <p:nvSpPr>
            <p:cNvPr id="32" name="Oval 31"/>
            <p:cNvSpPr/>
            <p:nvPr/>
          </p:nvSpPr>
          <p:spPr>
            <a:xfrm>
              <a:off x="533400" y="3352800"/>
              <a:ext cx="609600" cy="609600"/>
            </a:xfrm>
            <a:prstGeom prst="ellipse">
              <a:avLst/>
            </a:prstGeom>
            <a:ln w="38100">
              <a:solidFill>
                <a:schemeClr val="accent2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G</a:t>
              </a:r>
              <a:endParaRPr lang="en-US" dirty="0"/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5400000">
              <a:off x="1294606" y="4419600"/>
              <a:ext cx="1524000" cy="1588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Oval 11"/>
            <p:cNvSpPr>
              <a:spLocks noChangeArrowheads="1"/>
            </p:cNvSpPr>
            <p:nvPr/>
          </p:nvSpPr>
          <p:spPr bwMode="auto">
            <a:xfrm>
              <a:off x="1066800" y="4393925"/>
              <a:ext cx="914400" cy="762000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 err="1" smtClean="0">
                  <a:solidFill>
                    <a:schemeClr val="tx1"/>
                  </a:solidFill>
                  <a:latin typeface="Bookman Old Style" pitchFamily="18" charset="0"/>
                  <a:cs typeface="Arial" pitchFamily="34" charset="0"/>
                </a:rPr>
                <a:t>P</a:t>
              </a:r>
              <a:r>
                <a:rPr kumimoji="0" lang="en-US" sz="28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di</a:t>
              </a:r>
              <a:endParaRPr kumimoji="0" lang="en-US" sz="20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  <p:sp>
          <p:nvSpPr>
            <p:cNvPr id="37" name="Oval 11"/>
            <p:cNvSpPr>
              <a:spLocks noChangeArrowheads="1"/>
            </p:cNvSpPr>
            <p:nvPr/>
          </p:nvSpPr>
          <p:spPr bwMode="auto">
            <a:xfrm>
              <a:off x="1143000" y="2819400"/>
              <a:ext cx="838200" cy="685800"/>
            </a:xfrm>
            <a:prstGeom prst="ellipse">
              <a:avLst/>
            </a:prstGeom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 err="1" smtClean="0">
                  <a:solidFill>
                    <a:schemeClr val="tx1"/>
                  </a:solidFill>
                  <a:latin typeface="Bookman Old Style" pitchFamily="18" charset="0"/>
                  <a:cs typeface="Arial" pitchFamily="34" charset="0"/>
                </a:rPr>
                <a:t>P</a:t>
              </a:r>
              <a:r>
                <a:rPr kumimoji="0" lang="en-US" sz="2800" b="1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cs typeface="Arial" pitchFamily="34" charset="0"/>
                </a:rPr>
                <a:t>gi</a:t>
              </a:r>
              <a:endParaRPr kumimoji="0" lang="en-US" sz="2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cs typeface="Arial" pitchFamily="34" charset="0"/>
              </a:endParaRPr>
            </a:p>
          </p:txBody>
        </p:sp>
      </p:grpSp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457200" y="4724400"/>
          <a:ext cx="2947987" cy="609600"/>
        </p:xfrm>
        <a:graphic>
          <a:graphicData uri="http://schemas.openxmlformats.org/presentationml/2006/ole">
            <p:oleObj spid="_x0000_s3074" name="Equation" r:id="rId3" imgW="1130040" imgH="241200" progId="Equation.3">
              <p:embed/>
            </p:oleObj>
          </a:graphicData>
        </a:graphic>
      </p:graphicFrame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510213" y="4724400"/>
          <a:ext cx="3481387" cy="533400"/>
        </p:xfrm>
        <a:graphic>
          <a:graphicData uri="http://schemas.openxmlformats.org/presentationml/2006/ole">
            <p:oleObj spid="_x0000_s3075" name="Equation" r:id="rId4" imgW="1396800" imgH="241200" progId="Equation.3">
              <p:embed/>
            </p:oleObj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457200" y="5638800"/>
          <a:ext cx="3179762" cy="609600"/>
        </p:xfrm>
        <a:graphic>
          <a:graphicData uri="http://schemas.openxmlformats.org/presentationml/2006/ole">
            <p:oleObj spid="_x0000_s3076" name="Equation" r:id="rId5" imgW="1218960" imgH="241200" progId="Equation.3">
              <p:embed/>
            </p:oleObj>
          </a:graphicData>
        </a:graphic>
      </p:graphicFrame>
      <p:sp>
        <p:nvSpPr>
          <p:cNvPr id="42" name="Right Brace 41"/>
          <p:cNvSpPr/>
          <p:nvPr/>
        </p:nvSpPr>
        <p:spPr>
          <a:xfrm>
            <a:off x="3733800" y="5105400"/>
            <a:ext cx="381000" cy="9144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4114800" y="5334000"/>
            <a:ext cx="186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Bookman Old Style" pitchFamily="18" charset="0"/>
              </a:rPr>
              <a:t>Eqs</a:t>
            </a:r>
            <a:r>
              <a:rPr lang="en-US" dirty="0" smtClean="0">
                <a:latin typeface="Bookman Old Style" pitchFamily="18" charset="0"/>
              </a:rPr>
              <a:t>.(3) &amp; (4)</a:t>
            </a:r>
            <a:endParaRPr lang="en-US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6575" y="1524000"/>
          <a:ext cx="6197600" cy="758825"/>
        </p:xfrm>
        <a:graphic>
          <a:graphicData uri="http://schemas.openxmlformats.org/presentationml/2006/ole">
            <p:oleObj spid="_x0000_s4098" name="Equation" r:id="rId3" imgW="3187440" imgH="431640" progId="Equation.3">
              <p:embed/>
            </p:oleObj>
          </a:graphicData>
        </a:graphic>
      </p:graphicFrame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457200" y="2286000"/>
          <a:ext cx="6370638" cy="758825"/>
        </p:xfrm>
        <a:graphic>
          <a:graphicData uri="http://schemas.openxmlformats.org/presentationml/2006/ole">
            <p:oleObj spid="_x0000_s4099" name="Equation" r:id="rId4" imgW="3276360" imgH="431640" progId="Equation.3">
              <p:embed/>
            </p:oleObj>
          </a:graphicData>
        </a:graphic>
      </p:graphicFrame>
      <p:sp>
        <p:nvSpPr>
          <p:cNvPr id="5" name="Right Brace 4"/>
          <p:cNvSpPr/>
          <p:nvPr/>
        </p:nvSpPr>
        <p:spPr>
          <a:xfrm>
            <a:off x="6743700" y="1828800"/>
            <a:ext cx="381000" cy="9144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086600" y="20574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Bookman Old Style" pitchFamily="18" charset="0"/>
              </a:rPr>
              <a:t>Eqs</a:t>
            </a:r>
            <a:r>
              <a:rPr lang="en-US" dirty="0" smtClean="0">
                <a:latin typeface="Bookman Old Style" pitchFamily="18" charset="0"/>
              </a:rPr>
              <a:t>.(1) &amp; (2)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457200" y="3124200"/>
          <a:ext cx="1808922" cy="914400"/>
        </p:xfrm>
        <a:graphic>
          <a:graphicData uri="http://schemas.openxmlformats.org/presentationml/2006/ole">
            <p:oleObj spid="_x0000_s4100" name="Equation" r:id="rId5" imgW="660240" imgH="482400" progId="Equation.3">
              <p:embed/>
            </p:oleObj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371600" y="350838"/>
            <a:ext cx="5943600" cy="71596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200" b="1" dirty="0" smtClean="0">
                <a:latin typeface="Bookman Old Style" pitchFamily="18" charset="0"/>
                <a:cs typeface="Times New Roman" pitchFamily="18" charset="0"/>
              </a:rPr>
              <a:t>Power flow problem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590800" y="3124200"/>
          <a:ext cx="5867400" cy="1143000"/>
        </p:xfrm>
        <a:graphic>
          <a:graphicData uri="http://schemas.openxmlformats.org/presentationml/2006/ole">
            <p:oleObj spid="_x0000_s4101" name="Equation" r:id="rId6" imgW="2361960" imgH="545760" progId="Equation.3">
              <p:embed/>
            </p:oleObj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2286000" y="4648200"/>
          <a:ext cx="6276975" cy="1143000"/>
        </p:xfrm>
        <a:graphic>
          <a:graphicData uri="http://schemas.openxmlformats.org/presentationml/2006/ole">
            <p:oleObj spid="_x0000_s4102" name="Equation" r:id="rId7" imgW="2527200" imgH="5457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52400"/>
            <a:ext cx="5867400" cy="71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Unknown Quantities at each BUS</a:t>
            </a:r>
            <a:endParaRPr lang="en-US" sz="2200" b="1" dirty="0">
              <a:latin typeface="Bookman Old Style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2819400" y="2822575"/>
            <a:ext cx="1981200" cy="158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2365375"/>
            <a:ext cx="13716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438400" y="2973387"/>
            <a:ext cx="1371600" cy="1588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1752600"/>
            <a:ext cx="1981200" cy="8925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 pitchFamily="18" charset="0"/>
              </a:rPr>
              <a:t>Active Power Injected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P</a:t>
            </a:r>
            <a:r>
              <a:rPr lang="en-US" sz="20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 </a:t>
            </a:r>
            <a:endParaRPr lang="en-US" sz="1600" b="1" dirty="0">
              <a:latin typeface="Bookman Old Style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" y="2765048"/>
            <a:ext cx="2209800" cy="8925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Bookman Old Style" pitchFamily="18" charset="0"/>
              </a:rPr>
              <a:t>Reactive Power Injected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Q</a:t>
            </a:r>
            <a:r>
              <a:rPr lang="en-US" sz="28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 </a:t>
            </a:r>
            <a:endParaRPr lang="en-US" sz="1600" b="1" dirty="0">
              <a:latin typeface="Bookman Old Style" pitchFamily="18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3810000" y="2667000"/>
            <a:ext cx="914400" cy="317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43200" y="3889375"/>
            <a:ext cx="220980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Voltage Magnitude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</a:rPr>
              <a:t>|V</a:t>
            </a:r>
            <a:r>
              <a:rPr lang="en-US" sz="2800" b="1" baseline="-25000" dirty="0" smtClean="0">
                <a:latin typeface="Bookman Old Style" pitchFamily="18" charset="0"/>
              </a:rPr>
              <a:t>i</a:t>
            </a:r>
            <a:r>
              <a:rPr lang="en-US" sz="2000" b="1" dirty="0" smtClean="0">
                <a:latin typeface="Bookman Old Style" pitchFamily="18" charset="0"/>
              </a:rPr>
              <a:t>|</a:t>
            </a:r>
            <a:endParaRPr lang="en-US" sz="1600" b="1" dirty="0">
              <a:latin typeface="Bookman Old Style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95600" y="993775"/>
            <a:ext cx="19050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r>
              <a:rPr lang="en-US" sz="1600" b="1" dirty="0" smtClean="0">
                <a:latin typeface="Bookman Old Style" pitchFamily="18" charset="0"/>
              </a:rPr>
              <a:t>Voltage Angle at Bus-</a:t>
            </a:r>
            <a:r>
              <a:rPr lang="en-US" sz="1600" b="1" dirty="0" err="1" smtClean="0">
                <a:latin typeface="Bookman Old Style" pitchFamily="18" charset="0"/>
              </a:rPr>
              <a:t>i</a:t>
            </a:r>
            <a:r>
              <a:rPr lang="en-US" sz="1600" b="1" dirty="0" smtClean="0">
                <a:latin typeface="Bookman Old Style" pitchFamily="18" charset="0"/>
              </a:rPr>
              <a:t> </a:t>
            </a:r>
            <a:r>
              <a:rPr lang="en-US" sz="2000" b="1" dirty="0" smtClean="0">
                <a:latin typeface="Bookman Old Style" pitchFamily="18" charset="0"/>
                <a:sym typeface="Symbol"/>
              </a:rPr>
              <a:t></a:t>
            </a:r>
            <a:r>
              <a:rPr lang="en-US" sz="2800" b="1" baseline="-25000" dirty="0" err="1" smtClean="0">
                <a:latin typeface="Bookman Old Style" pitchFamily="18" charset="0"/>
              </a:rPr>
              <a:t>i</a:t>
            </a:r>
            <a:endParaRPr lang="en-US" sz="1600" b="1" dirty="0">
              <a:latin typeface="Bookman Old Style" pitchFamily="18" charset="0"/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1565275" y="4803775"/>
          <a:ext cx="6197600" cy="758825"/>
        </p:xfrm>
        <a:graphic>
          <a:graphicData uri="http://schemas.openxmlformats.org/presentationml/2006/ole">
            <p:oleObj spid="_x0000_s5122" name="Equation" r:id="rId3" imgW="3187440" imgH="431640" progId="Equation.3">
              <p:embed/>
            </p:oleObj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1485900" y="5565775"/>
          <a:ext cx="6370638" cy="758825"/>
        </p:xfrm>
        <a:graphic>
          <a:graphicData uri="http://schemas.openxmlformats.org/presentationml/2006/ole">
            <p:oleObj spid="_x0000_s5123" name="Equation" r:id="rId4" imgW="3276360" imgH="431640" progId="Equation.3">
              <p:embed/>
            </p:oleObj>
          </a:graphicData>
        </a:graphic>
      </p:graphicFrame>
      <p:sp>
        <p:nvSpPr>
          <p:cNvPr id="15" name="Cloud 14"/>
          <p:cNvSpPr/>
          <p:nvPr/>
        </p:nvSpPr>
        <p:spPr>
          <a:xfrm>
            <a:off x="4986996" y="1143000"/>
            <a:ext cx="4114800" cy="32766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400" b="1" dirty="0" smtClean="0">
                <a:latin typeface="Bookman Old Style" pitchFamily="18" charset="0"/>
              </a:rPr>
              <a:t>Each bus of the network has two such equations, and the power-flow </a:t>
            </a:r>
            <a:r>
              <a:rPr lang="pt-BR" sz="1400" b="1" dirty="0" smtClean="0">
                <a:latin typeface="Bookman Old Style" pitchFamily="18" charset="0"/>
              </a:rPr>
              <a:t>problem is to solve Eqs.(1) and (2) for values of the unknown bus voltages which cause Eqs.(3) and (4) to be numerically satisfied at each bus.</a:t>
            </a:r>
            <a:endParaRPr lang="en-US" sz="1400" b="1" dirty="0" smtClean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Types of Buses in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1314456"/>
          <a:ext cx="8686800" cy="5257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56356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Number of buses in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9906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56356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Number of Equations in power system network</a:t>
            </a:r>
            <a:endParaRPr lang="en-US" sz="2200" b="1" dirty="0">
              <a:latin typeface="Bookman Old Style" pitchFamily="18" charset="0"/>
            </a:endParaRPr>
          </a:p>
        </p:txBody>
      </p:sp>
      <p:graphicFrame>
        <p:nvGraphicFramePr>
          <p:cNvPr id="3" name="Diagram 2"/>
          <p:cNvGraphicFramePr/>
          <p:nvPr/>
        </p:nvGraphicFramePr>
        <p:xfrm>
          <a:off x="304800" y="990600"/>
          <a:ext cx="8305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200" b="1" dirty="0" smtClean="0">
                <a:latin typeface="Bookman Old Style" pitchFamily="18" charset="0"/>
              </a:rPr>
              <a:t>Power Flow Solution</a:t>
            </a:r>
            <a:endParaRPr lang="en-US" sz="2200" b="1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BR" sz="2800" dirty="0" smtClean="0">
                <a:latin typeface="Bookman Old Style" pitchFamily="18" charset="0"/>
              </a:rPr>
              <a:t>The </a:t>
            </a:r>
            <a:r>
              <a:rPr lang="pt-BR" sz="2000" b="1" i="1" u="sng" dirty="0" smtClean="0">
                <a:solidFill>
                  <a:srgbClr val="C00000"/>
                </a:solidFill>
                <a:latin typeface="Bookman Old Style" pitchFamily="18" charset="0"/>
              </a:rPr>
              <a:t>unscheduled bus-voltage magnitudes and </a:t>
            </a:r>
            <a:r>
              <a:rPr lang="pt-BR" sz="2000" b="1" i="1" u="sng" dirty="0" smtClean="0">
                <a:solidFill>
                  <a:srgbClr val="C00000"/>
                </a:solidFill>
                <a:latin typeface="Bookman Old Style" pitchFamily="18" charset="0"/>
              </a:rPr>
              <a:t>angles </a:t>
            </a:r>
            <a:r>
              <a:rPr lang="pt-BR" sz="2000" b="1" i="1" u="sng" dirty="0" smtClean="0">
                <a:solidFill>
                  <a:srgbClr val="C00000"/>
                </a:solidFill>
                <a:latin typeface="Bookman Old Style" pitchFamily="18" charset="0"/>
              </a:rPr>
              <a:t>in the input data of the power-flow study, are called state variables or dependent variables </a:t>
            </a:r>
            <a:r>
              <a:rPr lang="pt-BR" sz="2800" dirty="0" smtClean="0">
                <a:latin typeface="Bookman Old Style" pitchFamily="18" charset="0"/>
              </a:rPr>
              <a:t>since their values, which describe the state of the system, depend on the </a:t>
            </a:r>
            <a:r>
              <a:rPr lang="pt-BR" sz="2000" b="1" i="1" dirty="0" smtClean="0">
                <a:solidFill>
                  <a:srgbClr val="0070C0"/>
                </a:solidFill>
                <a:latin typeface="Bookman Old Style" pitchFamily="18" charset="0"/>
              </a:rPr>
              <a:t>quantities </a:t>
            </a:r>
            <a:r>
              <a:rPr lang="en-US" sz="2000" b="1" i="1" dirty="0" smtClean="0">
                <a:solidFill>
                  <a:srgbClr val="0070C0"/>
                </a:solidFill>
                <a:latin typeface="Bookman Old Style" pitchFamily="18" charset="0"/>
              </a:rPr>
              <a:t>specified at all the buses</a:t>
            </a:r>
            <a:r>
              <a:rPr lang="en-US" sz="2800" dirty="0" smtClean="0">
                <a:latin typeface="Bookman Old Style" pitchFamily="18" charset="0"/>
              </a:rPr>
              <a:t>. </a:t>
            </a:r>
          </a:p>
          <a:p>
            <a:pPr algn="just"/>
            <a:r>
              <a:rPr lang="en-US" sz="2800" dirty="0" smtClean="0">
                <a:latin typeface="Bookman Old Style" pitchFamily="18" charset="0"/>
              </a:rPr>
              <a:t>Hence, </a:t>
            </a:r>
            <a:r>
              <a:rPr lang="en-US" sz="2000" b="1" i="1" dirty="0" smtClean="0">
                <a:latin typeface="Bookman Old Style" pitchFamily="18" charset="0"/>
              </a:rPr>
              <a:t>the power-flow problem is to determine values </a:t>
            </a:r>
            <a:r>
              <a:rPr lang="pt-BR" sz="2000" b="1" i="1" dirty="0" smtClean="0">
                <a:latin typeface="Bookman Old Style" pitchFamily="18" charset="0"/>
              </a:rPr>
              <a:t>for all state variables by solving an equal number of power-flow equations </a:t>
            </a:r>
            <a:r>
              <a:rPr lang="pt-BR" sz="2800" dirty="0" smtClean="0">
                <a:latin typeface="Bookman Old Style" pitchFamily="18" charset="0"/>
              </a:rPr>
              <a:t>based on the input data specifications .</a:t>
            </a:r>
            <a:endParaRPr lang="en-US" sz="2800" dirty="0"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000" b="1" dirty="0" smtClean="0">
                <a:latin typeface="Bookman Old Style" pitchFamily="18" charset="0"/>
              </a:rPr>
              <a:t>Gauss-</a:t>
            </a:r>
            <a:r>
              <a:rPr lang="en-US" sz="2000" b="1" dirty="0" err="1" smtClean="0">
                <a:latin typeface="Bookman Old Style" pitchFamily="18" charset="0"/>
              </a:rPr>
              <a:t>Seidal</a:t>
            </a:r>
            <a:r>
              <a:rPr lang="en-US" sz="2000" b="1" dirty="0" smtClean="0">
                <a:latin typeface="Bookman Old Style" pitchFamily="18" charset="0"/>
              </a:rPr>
              <a:t> Power Flow Solution-Mathematical Formulation</a:t>
            </a:r>
            <a:endParaRPr lang="en-US" sz="2000" b="1" dirty="0">
              <a:latin typeface="Bookman Old Style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028700" y="1752600"/>
          <a:ext cx="2933700" cy="609600"/>
        </p:xfrm>
        <a:graphic>
          <a:graphicData uri="http://schemas.openxmlformats.org/presentationml/2006/ole">
            <p:oleObj spid="_x0000_s6146" name="Equation" r:id="rId3" imgW="1180800" imgH="24120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76800" y="1371600"/>
          <a:ext cx="2400300" cy="1066800"/>
        </p:xfrm>
        <a:graphic>
          <a:graphicData uri="http://schemas.openxmlformats.org/presentationml/2006/ole">
            <p:oleObj spid="_x0000_s6147" name="Equation" r:id="rId4" imgW="799920" imgH="43164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371600" y="2819400"/>
          <a:ext cx="5334000" cy="1676400"/>
        </p:xfrm>
        <a:graphic>
          <a:graphicData uri="http://schemas.openxmlformats.org/presentationml/2006/ole">
            <p:oleObj spid="_x0000_s6148" name="Equation" r:id="rId5" imgW="2120760" imgH="685800" progId="Equation.3">
              <p:embed/>
            </p:oleObj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/>
        </p:nvGraphicFramePr>
        <p:xfrm>
          <a:off x="649288" y="4724400"/>
          <a:ext cx="6323012" cy="1676400"/>
        </p:xfrm>
        <a:graphic>
          <a:graphicData uri="http://schemas.openxmlformats.org/presentationml/2006/ole">
            <p:oleObj spid="_x0000_s6149" name="Equation" r:id="rId6" imgW="251460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662</Words>
  <Application>Microsoft Office PowerPoint</Application>
  <PresentationFormat>On-screen Show (4:3)</PresentationFormat>
  <Paragraphs>164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Equation</vt:lpstr>
      <vt:lpstr>Slide 1</vt:lpstr>
      <vt:lpstr>Power flow problem</vt:lpstr>
      <vt:lpstr>Power flow problem</vt:lpstr>
      <vt:lpstr>Unknown Quantities at each BUS</vt:lpstr>
      <vt:lpstr>Types of Buses in power system network</vt:lpstr>
      <vt:lpstr>Number of buses in power system network</vt:lpstr>
      <vt:lpstr>Number of Equations in power system network</vt:lpstr>
      <vt:lpstr>Power Flow Solution</vt:lpstr>
      <vt:lpstr>Gauss-Seidal Power Flow Solution-Mathematical Formulation</vt:lpstr>
      <vt:lpstr> Derivation of static power flow equations </vt:lpstr>
      <vt:lpstr> Derivation of static power flow equations </vt:lpstr>
      <vt:lpstr>Bus Information and Line Flows</vt:lpstr>
      <vt:lpstr>Line Data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mypc</dc:creator>
  <cp:lastModifiedBy>mypc</cp:lastModifiedBy>
  <cp:revision>12</cp:revision>
  <dcterms:created xsi:type="dcterms:W3CDTF">2023-04-13T17:41:33Z</dcterms:created>
  <dcterms:modified xsi:type="dcterms:W3CDTF">2023-04-14T07:45:52Z</dcterms:modified>
</cp:coreProperties>
</file>